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4" r:id="rId1"/>
    <p:sldMasterId id="2147483680" r:id="rId2"/>
    <p:sldMasterId id="2147483683" r:id="rId3"/>
    <p:sldMasterId id="2147483695" r:id="rId4"/>
  </p:sldMasterIdLst>
  <p:notesMasterIdLst>
    <p:notesMasterId r:id="rId28"/>
  </p:notesMasterIdLst>
  <p:sldIdLst>
    <p:sldId id="2709" r:id="rId5"/>
    <p:sldId id="752" r:id="rId6"/>
    <p:sldId id="2705" r:id="rId7"/>
    <p:sldId id="2654" r:id="rId8"/>
    <p:sldId id="2701" r:id="rId9"/>
    <p:sldId id="2702" r:id="rId10"/>
    <p:sldId id="2669" r:id="rId11"/>
    <p:sldId id="2711" r:id="rId12"/>
    <p:sldId id="2601" r:id="rId13"/>
    <p:sldId id="2694" r:id="rId14"/>
    <p:sldId id="2695" r:id="rId15"/>
    <p:sldId id="2696" r:id="rId16"/>
    <p:sldId id="2697" r:id="rId17"/>
    <p:sldId id="2698" r:id="rId18"/>
    <p:sldId id="2699" r:id="rId19"/>
    <p:sldId id="2680" r:id="rId20"/>
    <p:sldId id="1430" r:id="rId21"/>
    <p:sldId id="2708" r:id="rId22"/>
    <p:sldId id="2704" r:id="rId23"/>
    <p:sldId id="2627" r:id="rId24"/>
    <p:sldId id="1417" r:id="rId25"/>
    <p:sldId id="2676" r:id="rId26"/>
    <p:sldId id="130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12"/>
    <a:srgbClr val="FFD9DC"/>
    <a:srgbClr val="FFFFFF"/>
    <a:srgbClr val="F490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60" autoAdjust="0"/>
    <p:restoredTop sz="96353" autoAdjust="0"/>
  </p:normalViewPr>
  <p:slideViewPr>
    <p:cSldViewPr snapToGrid="0">
      <p:cViewPr varScale="1">
        <p:scale>
          <a:sx n="110" d="100"/>
          <a:sy n="110" d="100"/>
        </p:scale>
        <p:origin x="648" y="12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1987A8-1E23-4383-A85B-8E1842E79DD6}" type="datetimeFigureOut">
              <a:rPr kumimoji="1" lang="ja-JP" altLang="en-US" smtClean="0"/>
              <a:t>2020/6/10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123B3-D08C-4E5C-9521-910909AB463C}" type="slidenum">
              <a:rPr kumimoji="1" lang="ja-JP" altLang="en-US" smtClean="0"/>
              <a:t>‹#›</a:t>
            </a:fld>
            <a:endParaRPr kumimoji="1" lang="ja-JP" altLang="en-US"/>
          </a:p>
        </p:txBody>
      </p:sp>
    </p:spTree>
    <p:extLst>
      <p:ext uri="{BB962C8B-B14F-4D97-AF65-F5344CB8AC3E}">
        <p14:creationId xmlns:p14="http://schemas.microsoft.com/office/powerpoint/2010/main" val="41248706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63949B-5E1C-4A21-B4D4-7E558E01169B}"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66720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63949B-5E1C-4A21-B4D4-7E558E01169B}" type="slidenum">
              <a:rPr kumimoji="1" lang="ja-JP" altLang="en-US" sz="13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1" lang="ja-JP" altLang="en-US" sz="13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797362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3123B3-D08C-4E5C-9521-910909AB463C}" type="slidenum">
              <a:rPr kumimoji="1" lang="ja-JP" altLang="en-US" smtClean="0"/>
              <a:t>11</a:t>
            </a:fld>
            <a:endParaRPr kumimoji="1" lang="ja-JP" altLang="en-US"/>
          </a:p>
        </p:txBody>
      </p:sp>
    </p:spTree>
    <p:extLst>
      <p:ext uri="{BB962C8B-B14F-4D97-AF65-F5344CB8AC3E}">
        <p14:creationId xmlns:p14="http://schemas.microsoft.com/office/powerpoint/2010/main" val="517017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3123B3-D08C-4E5C-9521-910909AB463C}" type="slidenum">
              <a:rPr kumimoji="1" lang="ja-JP" altLang="en-US" smtClean="0"/>
              <a:t>12</a:t>
            </a:fld>
            <a:endParaRPr kumimoji="1" lang="ja-JP" altLang="en-US"/>
          </a:p>
        </p:txBody>
      </p:sp>
    </p:spTree>
    <p:extLst>
      <p:ext uri="{BB962C8B-B14F-4D97-AF65-F5344CB8AC3E}">
        <p14:creationId xmlns:p14="http://schemas.microsoft.com/office/powerpoint/2010/main" val="366354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3123B3-D08C-4E5C-9521-910909AB463C}" type="slidenum">
              <a:rPr kumimoji="1" lang="ja-JP" altLang="en-US" smtClean="0"/>
              <a:t>13</a:t>
            </a:fld>
            <a:endParaRPr kumimoji="1" lang="ja-JP" altLang="en-US"/>
          </a:p>
        </p:txBody>
      </p:sp>
    </p:spTree>
    <p:extLst>
      <p:ext uri="{BB962C8B-B14F-4D97-AF65-F5344CB8AC3E}">
        <p14:creationId xmlns:p14="http://schemas.microsoft.com/office/powerpoint/2010/main" val="223311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3123B3-D08C-4E5C-9521-910909AB463C}" type="slidenum">
              <a:rPr kumimoji="1" lang="ja-JP" altLang="en-US" smtClean="0"/>
              <a:t>14</a:t>
            </a:fld>
            <a:endParaRPr kumimoji="1" lang="ja-JP" altLang="en-US"/>
          </a:p>
        </p:txBody>
      </p:sp>
    </p:spTree>
    <p:extLst>
      <p:ext uri="{BB962C8B-B14F-4D97-AF65-F5344CB8AC3E}">
        <p14:creationId xmlns:p14="http://schemas.microsoft.com/office/powerpoint/2010/main" val="2785064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3123B3-D08C-4E5C-9521-910909AB463C}" type="slidenum">
              <a:rPr kumimoji="1" lang="ja-JP" altLang="en-US" smtClean="0"/>
              <a:t>15</a:t>
            </a:fld>
            <a:endParaRPr kumimoji="1" lang="ja-JP" altLang="en-US"/>
          </a:p>
        </p:txBody>
      </p:sp>
    </p:spTree>
    <p:extLst>
      <p:ext uri="{BB962C8B-B14F-4D97-AF65-F5344CB8AC3E}">
        <p14:creationId xmlns:p14="http://schemas.microsoft.com/office/powerpoint/2010/main" val="234482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3123B3-D08C-4E5C-9521-910909AB463C}" type="slidenum">
              <a:rPr kumimoji="1" lang="ja-JP" altLang="en-US" smtClean="0"/>
              <a:t>16</a:t>
            </a:fld>
            <a:endParaRPr kumimoji="1" lang="ja-JP" altLang="en-US"/>
          </a:p>
        </p:txBody>
      </p:sp>
    </p:spTree>
    <p:extLst>
      <p:ext uri="{BB962C8B-B14F-4D97-AF65-F5344CB8AC3E}">
        <p14:creationId xmlns:p14="http://schemas.microsoft.com/office/powerpoint/2010/main" val="1030799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123B3-D08C-4E5C-9521-910909AB463C}"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55689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83123B3-D08C-4E5C-9521-910909AB463C}" type="slidenum">
              <a:rPr kumimoji="1" lang="ja-JP" altLang="en-US" smtClean="0"/>
              <a:t>20</a:t>
            </a:fld>
            <a:endParaRPr kumimoji="1" lang="ja-JP" altLang="en-US"/>
          </a:p>
        </p:txBody>
      </p:sp>
    </p:spTree>
    <p:extLst>
      <p:ext uri="{BB962C8B-B14F-4D97-AF65-F5344CB8AC3E}">
        <p14:creationId xmlns:p14="http://schemas.microsoft.com/office/powerpoint/2010/main" val="2909762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l">
              <a:defRPr sz="3200" b="1">
                <a:gradFill flip="none" rotWithShape="1">
                  <a:gsLst>
                    <a:gs pos="0">
                      <a:srgbClr val="FFC000"/>
                    </a:gs>
                    <a:gs pos="50000">
                      <a:srgbClr val="F49090"/>
                    </a:gs>
                    <a:gs pos="100000">
                      <a:srgbClr val="E60012"/>
                    </a:gs>
                  </a:gsLst>
                  <a:lin ang="10800000" scaled="1"/>
                  <a:tileRect/>
                </a:gradFill>
                <a:latin typeface="メイリオ" panose="020B0604030504040204" pitchFamily="50" charset="-128"/>
                <a:ea typeface="メイリオ" panose="020B0604030504040204" pitchFamily="50" charset="-128"/>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1400">
                <a:solidFill>
                  <a:schemeClr val="tx1">
                    <a:lumMod val="85000"/>
                    <a:lumOff val="15000"/>
                  </a:schemeClr>
                </a:solidFill>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Tree>
    <p:extLst>
      <p:ext uri="{BB962C8B-B14F-4D97-AF65-F5344CB8AC3E}">
        <p14:creationId xmlns:p14="http://schemas.microsoft.com/office/powerpoint/2010/main" val="3742901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5F1058-3B3E-2645-9041-C39713DC4AA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7BD5810-FF86-5A47-8462-750954E82E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83816F6-B7AA-124E-81A8-78FC3284B92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96B9130-4738-CC4A-A1E0-ED9BBE9C6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0D956AD-E9EE-8541-A21A-F504A77D602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114B664-4FBE-E949-AE04-03ABC478249B}"/>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8" name="フッター プレースホルダー 7">
            <a:extLst>
              <a:ext uri="{FF2B5EF4-FFF2-40B4-BE49-F238E27FC236}">
                <a16:creationId xmlns:a16="http://schemas.microsoft.com/office/drawing/2014/main" id="{66BBF2F7-ACDE-1145-88A4-754CD70C285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9A64D0A-638D-7541-840D-111DE7809B03}"/>
              </a:ext>
            </a:extLst>
          </p:cNvPr>
          <p:cNvSpPr>
            <a:spLocks noGrp="1"/>
          </p:cNvSpPr>
          <p:nvPr>
            <p:ph type="sldNum" sz="quarter" idx="12"/>
          </p:nvPr>
        </p:nvSpPr>
        <p:spPr>
          <a:xfrm>
            <a:off x="8610600" y="6356350"/>
            <a:ext cx="2743200" cy="365125"/>
          </a:xfrm>
          <a:prstGeom prst="rect">
            <a:avLst/>
          </a:prstGeom>
        </p:spPr>
        <p:txBody>
          <a:bodyPr/>
          <a:lstStyle/>
          <a:p>
            <a:fld id="{679FDA5E-6CF7-414D-8AEF-973AF87E3080}" type="slidenum">
              <a:rPr kumimoji="1" lang="ja-JP" altLang="en-US" smtClean="0"/>
              <a:t>‹#›</a:t>
            </a:fld>
            <a:endParaRPr kumimoji="1" lang="ja-JP" altLang="en-US"/>
          </a:p>
        </p:txBody>
      </p:sp>
    </p:spTree>
    <p:extLst>
      <p:ext uri="{BB962C8B-B14F-4D97-AF65-F5344CB8AC3E}">
        <p14:creationId xmlns:p14="http://schemas.microsoft.com/office/powerpoint/2010/main" val="1563706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C4C67-937F-084F-A5F1-91B4A2B5540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338AEFE-86F8-BD4E-9C4D-465680D71B84}"/>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4" name="フッター プレースホルダー 3">
            <a:extLst>
              <a:ext uri="{FF2B5EF4-FFF2-40B4-BE49-F238E27FC236}">
                <a16:creationId xmlns:a16="http://schemas.microsoft.com/office/drawing/2014/main" id="{8CFE05DF-DA77-8049-90C9-1B6CFE426B4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E619EA4-CBF6-8E4C-8C0D-3346A3E7FA02}"/>
              </a:ext>
            </a:extLst>
          </p:cNvPr>
          <p:cNvSpPr>
            <a:spLocks noGrp="1"/>
          </p:cNvSpPr>
          <p:nvPr>
            <p:ph type="sldNum" sz="quarter" idx="12"/>
          </p:nvPr>
        </p:nvSpPr>
        <p:spPr>
          <a:xfrm>
            <a:off x="8610600" y="6356350"/>
            <a:ext cx="2743200" cy="365125"/>
          </a:xfrm>
          <a:prstGeom prst="rect">
            <a:avLst/>
          </a:prstGeom>
        </p:spPr>
        <p:txBody>
          <a:bodyPr/>
          <a:lstStyle/>
          <a:p>
            <a:fld id="{679FDA5E-6CF7-414D-8AEF-973AF87E3080}" type="slidenum">
              <a:rPr kumimoji="1" lang="ja-JP" altLang="en-US" smtClean="0"/>
              <a:t>‹#›</a:t>
            </a:fld>
            <a:endParaRPr kumimoji="1" lang="ja-JP" altLang="en-US"/>
          </a:p>
        </p:txBody>
      </p:sp>
    </p:spTree>
    <p:extLst>
      <p:ext uri="{BB962C8B-B14F-4D97-AF65-F5344CB8AC3E}">
        <p14:creationId xmlns:p14="http://schemas.microsoft.com/office/powerpoint/2010/main" val="2195918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0487B85-6760-B54E-90C6-1FEB3B21D6D5}"/>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3" name="フッター プレースホルダー 2">
            <a:extLst>
              <a:ext uri="{FF2B5EF4-FFF2-40B4-BE49-F238E27FC236}">
                <a16:creationId xmlns:a16="http://schemas.microsoft.com/office/drawing/2014/main" id="{BCC670E5-659C-B14F-817D-AC4E6DADF67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AB8F33-1709-4F4E-9965-FC493FC4CA86}"/>
              </a:ext>
            </a:extLst>
          </p:cNvPr>
          <p:cNvSpPr>
            <a:spLocks noGrp="1"/>
          </p:cNvSpPr>
          <p:nvPr>
            <p:ph type="sldNum" sz="quarter" idx="12"/>
          </p:nvPr>
        </p:nvSpPr>
        <p:spPr>
          <a:xfrm>
            <a:off x="8610600" y="6356350"/>
            <a:ext cx="2743200" cy="365125"/>
          </a:xfrm>
          <a:prstGeom prst="rect">
            <a:avLst/>
          </a:prstGeom>
        </p:spPr>
        <p:txBody>
          <a:bodyPr/>
          <a:lstStyle/>
          <a:p>
            <a:fld id="{679FDA5E-6CF7-414D-8AEF-973AF87E3080}" type="slidenum">
              <a:rPr kumimoji="1" lang="ja-JP" altLang="en-US" smtClean="0"/>
              <a:t>‹#›</a:t>
            </a:fld>
            <a:endParaRPr kumimoji="1" lang="ja-JP" altLang="en-US"/>
          </a:p>
        </p:txBody>
      </p:sp>
    </p:spTree>
    <p:extLst>
      <p:ext uri="{BB962C8B-B14F-4D97-AF65-F5344CB8AC3E}">
        <p14:creationId xmlns:p14="http://schemas.microsoft.com/office/powerpoint/2010/main" val="1306134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6FFA60-FCC9-5C4D-B656-DAC0A05DB2B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66A25EB-9032-A148-A80E-F38D6824BE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6266D1C-4791-5846-9127-B98C8C39A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F58539E-16B3-0A48-97DF-61007C31C7F3}"/>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6" name="フッター プレースホルダー 5">
            <a:extLst>
              <a:ext uri="{FF2B5EF4-FFF2-40B4-BE49-F238E27FC236}">
                <a16:creationId xmlns:a16="http://schemas.microsoft.com/office/drawing/2014/main" id="{DE8DC648-5EB7-F341-AF43-7BAC8BDFF93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3F4878-C430-244B-BEBA-8B8A697824BE}"/>
              </a:ext>
            </a:extLst>
          </p:cNvPr>
          <p:cNvSpPr>
            <a:spLocks noGrp="1"/>
          </p:cNvSpPr>
          <p:nvPr>
            <p:ph type="sldNum" sz="quarter" idx="12"/>
          </p:nvPr>
        </p:nvSpPr>
        <p:spPr>
          <a:xfrm>
            <a:off x="8610600" y="6356350"/>
            <a:ext cx="2743200" cy="365125"/>
          </a:xfrm>
          <a:prstGeom prst="rect">
            <a:avLst/>
          </a:prstGeom>
        </p:spPr>
        <p:txBody>
          <a:bodyPr/>
          <a:lstStyle/>
          <a:p>
            <a:fld id="{679FDA5E-6CF7-414D-8AEF-973AF87E3080}" type="slidenum">
              <a:rPr kumimoji="1" lang="ja-JP" altLang="en-US" smtClean="0"/>
              <a:t>‹#›</a:t>
            </a:fld>
            <a:endParaRPr kumimoji="1" lang="ja-JP" altLang="en-US"/>
          </a:p>
        </p:txBody>
      </p:sp>
    </p:spTree>
    <p:extLst>
      <p:ext uri="{BB962C8B-B14F-4D97-AF65-F5344CB8AC3E}">
        <p14:creationId xmlns:p14="http://schemas.microsoft.com/office/powerpoint/2010/main" val="938400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7FA9F1-E140-AF4D-B729-34E94E8BAC7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1F4C253A-18DC-A245-AEB6-74ED090485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755FF2C-78E9-744F-BACF-72BE161A34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8480FB6-F894-5D40-A567-83529FDFEBC0}"/>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6" name="フッター プレースホルダー 5">
            <a:extLst>
              <a:ext uri="{FF2B5EF4-FFF2-40B4-BE49-F238E27FC236}">
                <a16:creationId xmlns:a16="http://schemas.microsoft.com/office/drawing/2014/main" id="{FD68CBAB-FF47-1B49-BF1C-4E205A745A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859C898-76ED-6441-BFBA-B32401E1A2BD}"/>
              </a:ext>
            </a:extLst>
          </p:cNvPr>
          <p:cNvSpPr>
            <a:spLocks noGrp="1"/>
          </p:cNvSpPr>
          <p:nvPr>
            <p:ph type="sldNum" sz="quarter" idx="12"/>
          </p:nvPr>
        </p:nvSpPr>
        <p:spPr>
          <a:xfrm>
            <a:off x="8610600" y="6356350"/>
            <a:ext cx="2743200" cy="365125"/>
          </a:xfrm>
          <a:prstGeom prst="rect">
            <a:avLst/>
          </a:prstGeom>
        </p:spPr>
        <p:txBody>
          <a:bodyPr/>
          <a:lstStyle/>
          <a:p>
            <a:fld id="{679FDA5E-6CF7-414D-8AEF-973AF87E3080}" type="slidenum">
              <a:rPr kumimoji="1" lang="ja-JP" altLang="en-US" smtClean="0"/>
              <a:t>‹#›</a:t>
            </a:fld>
            <a:endParaRPr kumimoji="1" lang="ja-JP" altLang="en-US"/>
          </a:p>
        </p:txBody>
      </p:sp>
    </p:spTree>
    <p:extLst>
      <p:ext uri="{BB962C8B-B14F-4D97-AF65-F5344CB8AC3E}">
        <p14:creationId xmlns:p14="http://schemas.microsoft.com/office/powerpoint/2010/main" val="3697564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D444D-EBE1-C84E-9586-E9C17CE2984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8E54673-E437-9C4A-AC00-B12CA2DF69D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1EDC19-5695-CC45-9CC9-4C4D3FEB9ECB}"/>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5" name="フッター プレースホルダー 4">
            <a:extLst>
              <a:ext uri="{FF2B5EF4-FFF2-40B4-BE49-F238E27FC236}">
                <a16:creationId xmlns:a16="http://schemas.microsoft.com/office/drawing/2014/main" id="{A09C4453-A142-3C4F-9F3B-318F33A9120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AFB576D-119D-5241-8282-5E7294C6B6E2}"/>
              </a:ext>
            </a:extLst>
          </p:cNvPr>
          <p:cNvSpPr>
            <a:spLocks noGrp="1"/>
          </p:cNvSpPr>
          <p:nvPr>
            <p:ph type="sldNum" sz="quarter" idx="12"/>
          </p:nvPr>
        </p:nvSpPr>
        <p:spPr>
          <a:xfrm>
            <a:off x="8610600" y="6356350"/>
            <a:ext cx="2743200" cy="365125"/>
          </a:xfrm>
          <a:prstGeom prst="rect">
            <a:avLst/>
          </a:prstGeom>
        </p:spPr>
        <p:txBody>
          <a:bodyPr/>
          <a:lstStyle/>
          <a:p>
            <a:fld id="{679FDA5E-6CF7-414D-8AEF-973AF87E3080}" type="slidenum">
              <a:rPr kumimoji="1" lang="ja-JP" altLang="en-US" smtClean="0"/>
              <a:t>‹#›</a:t>
            </a:fld>
            <a:endParaRPr kumimoji="1" lang="ja-JP" altLang="en-US"/>
          </a:p>
        </p:txBody>
      </p:sp>
    </p:spTree>
    <p:extLst>
      <p:ext uri="{BB962C8B-B14F-4D97-AF65-F5344CB8AC3E}">
        <p14:creationId xmlns:p14="http://schemas.microsoft.com/office/powerpoint/2010/main" val="3705855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ABB91C1-9756-AF48-9DAD-71A7AD6915A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60BD08D-AE60-2447-9498-54B9B267A40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8A2CB6-51E1-DE4F-BB36-0A38A73FDF48}"/>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5" name="フッター プレースホルダー 4">
            <a:extLst>
              <a:ext uri="{FF2B5EF4-FFF2-40B4-BE49-F238E27FC236}">
                <a16:creationId xmlns:a16="http://schemas.microsoft.com/office/drawing/2014/main" id="{FBA5A5A2-F667-B248-937C-8FF4E4F120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AC8BB99-DFE0-7442-9908-47E78BBC82F0}"/>
              </a:ext>
            </a:extLst>
          </p:cNvPr>
          <p:cNvSpPr>
            <a:spLocks noGrp="1"/>
          </p:cNvSpPr>
          <p:nvPr>
            <p:ph type="sldNum" sz="quarter" idx="12"/>
          </p:nvPr>
        </p:nvSpPr>
        <p:spPr>
          <a:xfrm>
            <a:off x="8610600" y="6356350"/>
            <a:ext cx="2743200" cy="365125"/>
          </a:xfrm>
          <a:prstGeom prst="rect">
            <a:avLst/>
          </a:prstGeom>
        </p:spPr>
        <p:txBody>
          <a:bodyPr/>
          <a:lstStyle/>
          <a:p>
            <a:fld id="{679FDA5E-6CF7-414D-8AEF-973AF87E3080}" type="slidenum">
              <a:rPr kumimoji="1" lang="ja-JP" altLang="en-US" smtClean="0"/>
              <a:t>‹#›</a:t>
            </a:fld>
            <a:endParaRPr kumimoji="1" lang="ja-JP" altLang="en-US"/>
          </a:p>
        </p:txBody>
      </p:sp>
    </p:spTree>
    <p:extLst>
      <p:ext uri="{BB962C8B-B14F-4D97-AF65-F5344CB8AC3E}">
        <p14:creationId xmlns:p14="http://schemas.microsoft.com/office/powerpoint/2010/main" val="2530600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A57AE-FF6C-8440-8B49-A950350F141D}"/>
              </a:ext>
            </a:extLst>
          </p:cNvPr>
          <p:cNvSpPr>
            <a:spLocks noGrp="1"/>
          </p:cNvSpPr>
          <p:nvPr>
            <p:ph type="ctrTitle"/>
          </p:nvPr>
        </p:nvSpPr>
        <p:spPr>
          <a:xfrm>
            <a:off x="1524000" y="1122363"/>
            <a:ext cx="9144000" cy="2387600"/>
          </a:xfrm>
          <a:prstGeom prst="rect">
            <a:avLst/>
          </a:prstGeom>
        </p:spPr>
        <p:txBody>
          <a:bodyPr anchor="b"/>
          <a:lstStyle>
            <a:lvl1pPr algn="ctr">
              <a:defRPr sz="6000" b="1">
                <a:latin typeface="メイリオ" panose="020B0604030504040204" pitchFamily="50" charset="-128"/>
                <a:ea typeface="メイリオ" panose="020B0604030504040204" pitchFamily="50"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128ABA9-8D51-664E-B9F0-4D37A548EEA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b="1">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Tree>
    <p:extLst>
      <p:ext uri="{BB962C8B-B14F-4D97-AF65-F5344CB8AC3E}">
        <p14:creationId xmlns:p14="http://schemas.microsoft.com/office/powerpoint/2010/main" val="29451216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93694A-D1E4-FF42-AB81-7AFD8900026E}"/>
              </a:ext>
            </a:extLst>
          </p:cNvPr>
          <p:cNvSpPr>
            <a:spLocks noGrp="1"/>
          </p:cNvSpPr>
          <p:nvPr>
            <p:ph type="title"/>
          </p:nvPr>
        </p:nvSpPr>
        <p:spPr>
          <a:xfrm>
            <a:off x="450012" y="399630"/>
            <a:ext cx="10515600" cy="365125"/>
          </a:xfrm>
          <a:prstGeom prst="rect">
            <a:avLst/>
          </a:prstGeom>
        </p:spPr>
        <p:txBody>
          <a:bodyPr/>
          <a:lstStyle>
            <a:lvl1pPr>
              <a:defRPr sz="1600" b="1">
                <a:latin typeface="メイリオ" panose="020B0604030504040204" pitchFamily="50" charset="-128"/>
                <a:ea typeface="メイリオ" panose="020B0604030504040204" pitchFamily="50" charset="-128"/>
              </a:defRPr>
            </a:lvl1pPr>
          </a:lstStyle>
          <a:p>
            <a:r>
              <a:rPr kumimoji="1" lang="ja-JP" altLang="en-US" dirty="0"/>
              <a:t>マスター タイトルの書式設定</a:t>
            </a:r>
          </a:p>
        </p:txBody>
      </p:sp>
      <p:sp>
        <p:nvSpPr>
          <p:cNvPr id="6" name="スライド番号プレースホルダー 5">
            <a:extLst>
              <a:ext uri="{FF2B5EF4-FFF2-40B4-BE49-F238E27FC236}">
                <a16:creationId xmlns:a16="http://schemas.microsoft.com/office/drawing/2014/main" id="{8D4AA37F-A27B-C940-9095-8BD3B8B18C25}"/>
              </a:ext>
            </a:extLst>
          </p:cNvPr>
          <p:cNvSpPr>
            <a:spLocks noGrp="1"/>
          </p:cNvSpPr>
          <p:nvPr>
            <p:ph type="sldNum" sz="quarter" idx="12"/>
          </p:nvPr>
        </p:nvSpPr>
        <p:spPr/>
        <p:txBody>
          <a:bodyPr/>
          <a:lstStyle/>
          <a:p>
            <a:fld id="{679FDA5E-6CF7-414D-8AEF-973AF87E3080}" type="slidenum">
              <a:rPr kumimoji="1" lang="ja-JP" altLang="en-US" smtClean="0"/>
              <a:t>‹#›</a:t>
            </a:fld>
            <a:endParaRPr kumimoji="1" lang="ja-JP" altLang="en-US"/>
          </a:p>
        </p:txBody>
      </p:sp>
      <p:cxnSp>
        <p:nvCxnSpPr>
          <p:cNvPr id="7" name="直線コネクタ 6">
            <a:extLst>
              <a:ext uri="{FF2B5EF4-FFF2-40B4-BE49-F238E27FC236}">
                <a16:creationId xmlns:a16="http://schemas.microsoft.com/office/drawing/2014/main" id="{4189B2B5-9882-440A-BFBA-C2C45DB67629}"/>
              </a:ext>
            </a:extLst>
          </p:cNvPr>
          <p:cNvCxnSpPr>
            <a:cxnSpLocks/>
          </p:cNvCxnSpPr>
          <p:nvPr userDrawn="1"/>
        </p:nvCxnSpPr>
        <p:spPr>
          <a:xfrm>
            <a:off x="376518" y="286870"/>
            <a:ext cx="0" cy="766755"/>
          </a:xfrm>
          <a:prstGeom prst="line">
            <a:avLst/>
          </a:prstGeom>
          <a:ln w="57150">
            <a:solidFill>
              <a:srgbClr val="E531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807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EAB8F33-1709-4F4E-9965-FC493FC4CA86}"/>
              </a:ext>
            </a:extLst>
          </p:cNvPr>
          <p:cNvSpPr>
            <a:spLocks noGrp="1"/>
          </p:cNvSpPr>
          <p:nvPr>
            <p:ph type="sldNum" sz="quarter" idx="12"/>
          </p:nvPr>
        </p:nvSpPr>
        <p:spPr/>
        <p:txBody>
          <a:bodyPr/>
          <a:lstStyle/>
          <a:p>
            <a:fld id="{679FDA5E-6CF7-414D-8AEF-973AF87E3080}" type="slidenum">
              <a:rPr kumimoji="1" lang="ja-JP" altLang="en-US" smtClean="0"/>
              <a:t>‹#›</a:t>
            </a:fld>
            <a:endParaRPr kumimoji="1" lang="ja-JP" altLang="en-US"/>
          </a:p>
        </p:txBody>
      </p:sp>
      <p:cxnSp>
        <p:nvCxnSpPr>
          <p:cNvPr id="5" name="直線コネクタ 4">
            <a:extLst>
              <a:ext uri="{FF2B5EF4-FFF2-40B4-BE49-F238E27FC236}">
                <a16:creationId xmlns:a16="http://schemas.microsoft.com/office/drawing/2014/main" id="{F48484AA-A750-47C3-8746-59B3B2F41266}"/>
              </a:ext>
            </a:extLst>
          </p:cNvPr>
          <p:cNvCxnSpPr>
            <a:cxnSpLocks/>
          </p:cNvCxnSpPr>
          <p:nvPr userDrawn="1"/>
        </p:nvCxnSpPr>
        <p:spPr>
          <a:xfrm>
            <a:off x="376518" y="286870"/>
            <a:ext cx="0" cy="766755"/>
          </a:xfrm>
          <a:prstGeom prst="line">
            <a:avLst/>
          </a:prstGeom>
          <a:ln w="57150">
            <a:solidFill>
              <a:srgbClr val="E531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20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1832" y="308406"/>
            <a:ext cx="11112229" cy="365125"/>
          </a:xfrm>
          <a:noFill/>
        </p:spPr>
        <p:txBody>
          <a:bodyPr anchor="t">
            <a:noAutofit/>
          </a:bodyPr>
          <a:lstStyle>
            <a:lvl1pPr>
              <a:defRPr sz="1800" b="1">
                <a:solidFill>
                  <a:srgbClr val="E60012"/>
                </a:solidFill>
                <a:latin typeface="メイリオ" panose="020B0604030504040204" pitchFamily="50" charset="-128"/>
                <a:ea typeface="メイリオ" panose="020B0604030504040204" pitchFamily="50" charset="-128"/>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2383936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7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l">
              <a:defRPr sz="3200" b="1">
                <a:gradFill flip="none" rotWithShape="1">
                  <a:gsLst>
                    <a:gs pos="0">
                      <a:srgbClr val="FFC000"/>
                    </a:gs>
                    <a:gs pos="50000">
                      <a:srgbClr val="F49090"/>
                    </a:gs>
                    <a:gs pos="100000">
                      <a:srgbClr val="E60012"/>
                    </a:gs>
                  </a:gsLst>
                  <a:lin ang="10800000" scaled="1"/>
                  <a:tileRect/>
                </a:gradFill>
                <a:latin typeface="メイリオ" panose="020B0604030504040204" pitchFamily="50" charset="-128"/>
                <a:ea typeface="メイリオ" panose="020B0604030504040204" pitchFamily="50" charset="-128"/>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1400">
                <a:solidFill>
                  <a:schemeClr val="tx1">
                    <a:lumMod val="85000"/>
                    <a:lumOff val="15000"/>
                  </a:schemeClr>
                </a:solidFill>
                <a:latin typeface="メイリオ" panose="020B0604030504040204" pitchFamily="50" charset="-128"/>
                <a:ea typeface="メイリオ"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7" name="正方形/長方形 6">
            <a:extLst>
              <a:ext uri="{FF2B5EF4-FFF2-40B4-BE49-F238E27FC236}">
                <a16:creationId xmlns:a16="http://schemas.microsoft.com/office/drawing/2014/main" id="{117A77CD-E496-4E5C-BC17-D9DA76EE419B}"/>
              </a:ext>
            </a:extLst>
          </p:cNvPr>
          <p:cNvSpPr/>
          <p:nvPr userDrawn="1"/>
        </p:nvSpPr>
        <p:spPr>
          <a:xfrm>
            <a:off x="0" y="6"/>
            <a:ext cx="12192000" cy="75673"/>
          </a:xfrm>
          <a:prstGeom prst="rect">
            <a:avLst/>
          </a:prstGeom>
          <a:gradFill flip="none" rotWithShape="1">
            <a:gsLst>
              <a:gs pos="0">
                <a:srgbClr val="FFC000"/>
              </a:gs>
              <a:gs pos="55000">
                <a:srgbClr val="F49090"/>
              </a:gs>
              <a:gs pos="100000">
                <a:srgbClr val="E6001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pic>
        <p:nvPicPr>
          <p:cNvPr id="11" name="図 10">
            <a:extLst>
              <a:ext uri="{FF2B5EF4-FFF2-40B4-BE49-F238E27FC236}">
                <a16:creationId xmlns:a16="http://schemas.microsoft.com/office/drawing/2014/main" id="{DA651466-2E86-4396-8D8E-2B113A1EAF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692" y="-67235"/>
            <a:ext cx="1335742" cy="626129"/>
          </a:xfrm>
          <a:prstGeom prst="rect">
            <a:avLst/>
          </a:prstGeom>
        </p:spPr>
      </p:pic>
    </p:spTree>
    <p:extLst>
      <p:ext uri="{BB962C8B-B14F-4D97-AF65-F5344CB8AC3E}">
        <p14:creationId xmlns:p14="http://schemas.microsoft.com/office/powerpoint/2010/main" val="165933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1832" y="308406"/>
            <a:ext cx="11112229" cy="365125"/>
          </a:xfrm>
          <a:noFill/>
        </p:spPr>
        <p:txBody>
          <a:bodyPr anchor="t">
            <a:noAutofit/>
          </a:bodyPr>
          <a:lstStyle>
            <a:lvl1pPr>
              <a:defRPr sz="1800" b="1">
                <a:solidFill>
                  <a:srgbClr val="E60012"/>
                </a:solidFill>
                <a:latin typeface="メイリオ" panose="020B0604030504040204" pitchFamily="50" charset="-128"/>
                <a:ea typeface="メイリオ" panose="020B0604030504040204" pitchFamily="50" charset="-128"/>
              </a:defRPr>
            </a:lvl1pPr>
          </a:lstStyle>
          <a:p>
            <a:r>
              <a:rPr lang="ja-JP" altLang="en-US"/>
              <a:t>マスター タイトルの書式設定</a:t>
            </a:r>
            <a:endParaRPr lang="en-US" dirty="0"/>
          </a:p>
        </p:txBody>
      </p:sp>
      <p:sp>
        <p:nvSpPr>
          <p:cNvPr id="7" name="正方形/長方形 6">
            <a:extLst>
              <a:ext uri="{FF2B5EF4-FFF2-40B4-BE49-F238E27FC236}">
                <a16:creationId xmlns:a16="http://schemas.microsoft.com/office/drawing/2014/main" id="{25785F6D-3362-4510-801C-ECB914A79A7F}"/>
              </a:ext>
            </a:extLst>
          </p:cNvPr>
          <p:cNvSpPr/>
          <p:nvPr userDrawn="1"/>
        </p:nvSpPr>
        <p:spPr>
          <a:xfrm>
            <a:off x="0" y="6"/>
            <a:ext cx="12192000" cy="75673"/>
          </a:xfrm>
          <a:prstGeom prst="rect">
            <a:avLst/>
          </a:prstGeom>
          <a:gradFill flip="none" rotWithShape="1">
            <a:gsLst>
              <a:gs pos="0">
                <a:srgbClr val="FFC000"/>
              </a:gs>
              <a:gs pos="55000">
                <a:srgbClr val="F49090"/>
              </a:gs>
              <a:gs pos="100000">
                <a:srgbClr val="E6001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pic>
        <p:nvPicPr>
          <p:cNvPr id="9" name="図 8">
            <a:extLst>
              <a:ext uri="{FF2B5EF4-FFF2-40B4-BE49-F238E27FC236}">
                <a16:creationId xmlns:a16="http://schemas.microsoft.com/office/drawing/2014/main" id="{BED85014-9527-4779-83D1-0C7073DF6D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8692" y="-67235"/>
            <a:ext cx="1335742" cy="626129"/>
          </a:xfrm>
          <a:prstGeom prst="rect">
            <a:avLst/>
          </a:prstGeom>
        </p:spPr>
      </p:pic>
    </p:spTree>
    <p:extLst>
      <p:ext uri="{BB962C8B-B14F-4D97-AF65-F5344CB8AC3E}">
        <p14:creationId xmlns:p14="http://schemas.microsoft.com/office/powerpoint/2010/main" val="324600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CA57AE-FF6C-8440-8B49-A950350F141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128ABA9-8D51-664E-B9F0-4D37A548EE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CCFE2E4-6196-3D4B-B207-B2248C9D049D}"/>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5" name="フッター プレースホルダー 4">
            <a:extLst>
              <a:ext uri="{FF2B5EF4-FFF2-40B4-BE49-F238E27FC236}">
                <a16:creationId xmlns:a16="http://schemas.microsoft.com/office/drawing/2014/main" id="{4C8E0667-343F-8347-A289-660750AD4FBA}"/>
              </a:ext>
            </a:extLst>
          </p:cNvPr>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1979036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93694A-D1E4-FF42-AB81-7AFD8900026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235F638-F6BD-5C4A-804F-5B54D55D0D3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030D11E-5D5D-FD41-B871-51B3D530F9E5}"/>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5" name="フッター プレースホルダー 4">
            <a:extLst>
              <a:ext uri="{FF2B5EF4-FFF2-40B4-BE49-F238E27FC236}">
                <a16:creationId xmlns:a16="http://schemas.microsoft.com/office/drawing/2014/main" id="{B28D68DE-A196-0142-B554-7DE3FDCC5774}"/>
              </a:ext>
            </a:extLst>
          </p:cNvPr>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424571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C3206B-F1F7-B64A-9754-7436EDCF296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D6987D-8B99-1040-A912-E782089C5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8DDA426-5644-8846-A7A4-A9490B5D0275}"/>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5" name="フッター プレースホルダー 4">
            <a:extLst>
              <a:ext uri="{FF2B5EF4-FFF2-40B4-BE49-F238E27FC236}">
                <a16:creationId xmlns:a16="http://schemas.microsoft.com/office/drawing/2014/main" id="{98B7669E-01F5-0842-8762-0FFE8C25D8F0}"/>
              </a:ext>
            </a:extLst>
          </p:cNvPr>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755592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1AA84-CC58-F045-B04D-742A8BC113F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5C5450B-0DD2-7E41-94D3-32300C718A8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86A0BD9-C3AE-F345-8386-CE728D825272}"/>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ED28AF1-B7C0-E14B-A784-246D3CA22DF3}"/>
              </a:ext>
            </a:extLst>
          </p:cNvPr>
          <p:cNvSpPr>
            <a:spLocks noGrp="1"/>
          </p:cNvSpPr>
          <p:nvPr>
            <p:ph type="dt" sz="half" idx="10"/>
          </p:nvPr>
        </p:nvSpPr>
        <p:spPr/>
        <p:txBody>
          <a:bodyPr/>
          <a:lstStyle/>
          <a:p>
            <a:fld id="{EF64C5CE-E3FD-9549-90F0-13C953C52C5A}" type="datetimeFigureOut">
              <a:rPr kumimoji="1" lang="ja-JP" altLang="en-US" smtClean="0"/>
              <a:t>2020/6/10</a:t>
            </a:fld>
            <a:endParaRPr kumimoji="1" lang="ja-JP" altLang="en-US"/>
          </a:p>
        </p:txBody>
      </p:sp>
      <p:sp>
        <p:nvSpPr>
          <p:cNvPr id="6" name="フッター プレースホルダー 5">
            <a:extLst>
              <a:ext uri="{FF2B5EF4-FFF2-40B4-BE49-F238E27FC236}">
                <a16:creationId xmlns:a16="http://schemas.microsoft.com/office/drawing/2014/main" id="{2C37B83A-A8EB-F84D-A437-78BC7DCB72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E0645C8-1D33-B341-A653-C4F9AA87DD0D}"/>
              </a:ext>
            </a:extLst>
          </p:cNvPr>
          <p:cNvSpPr>
            <a:spLocks noGrp="1"/>
          </p:cNvSpPr>
          <p:nvPr>
            <p:ph type="sldNum" sz="quarter" idx="12"/>
          </p:nvPr>
        </p:nvSpPr>
        <p:spPr>
          <a:xfrm>
            <a:off x="8610600" y="6356350"/>
            <a:ext cx="2743200" cy="365125"/>
          </a:xfrm>
          <a:prstGeom prst="rect">
            <a:avLst/>
          </a:prstGeom>
        </p:spPr>
        <p:txBody>
          <a:bodyPr/>
          <a:lstStyle/>
          <a:p>
            <a:fld id="{679FDA5E-6CF7-414D-8AEF-973AF87E3080}" type="slidenum">
              <a:rPr kumimoji="1" lang="ja-JP" altLang="en-US" smtClean="0"/>
              <a:t>‹#›</a:t>
            </a:fld>
            <a:endParaRPr kumimoji="1" lang="ja-JP" altLang="en-US"/>
          </a:p>
        </p:txBody>
      </p:sp>
    </p:spTree>
    <p:extLst>
      <p:ext uri="{BB962C8B-B14F-4D97-AF65-F5344CB8AC3E}">
        <p14:creationId xmlns:p14="http://schemas.microsoft.com/office/powerpoint/2010/main" val="27183530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064B5-388B-4C32-B3B9-4C0842E9A615}" type="datetime1">
              <a:rPr kumimoji="1" lang="ja-JP" altLang="en-US" smtClean="0"/>
              <a:t>2020/6/10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9" name="正方形/長方形 8">
            <a:extLst>
              <a:ext uri="{FF2B5EF4-FFF2-40B4-BE49-F238E27FC236}">
                <a16:creationId xmlns:a16="http://schemas.microsoft.com/office/drawing/2014/main" id="{90A0EE0E-2752-4677-AC96-ACEEDC2AF3A4}"/>
              </a:ext>
            </a:extLst>
          </p:cNvPr>
          <p:cNvSpPr/>
          <p:nvPr userDrawn="1"/>
        </p:nvSpPr>
        <p:spPr>
          <a:xfrm>
            <a:off x="0" y="6"/>
            <a:ext cx="12192000" cy="75673"/>
          </a:xfrm>
          <a:prstGeom prst="rect">
            <a:avLst/>
          </a:prstGeom>
          <a:gradFill flip="none" rotWithShape="1">
            <a:gsLst>
              <a:gs pos="0">
                <a:srgbClr val="FFC000"/>
              </a:gs>
              <a:gs pos="55000">
                <a:srgbClr val="F49090"/>
              </a:gs>
              <a:gs pos="100000">
                <a:srgbClr val="E6001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kumimoji="1" lang="ja-JP" altLang="en-US" sz="1350"/>
          </a:p>
        </p:txBody>
      </p:sp>
      <p:pic>
        <p:nvPicPr>
          <p:cNvPr id="10" name="図 9">
            <a:extLst>
              <a:ext uri="{FF2B5EF4-FFF2-40B4-BE49-F238E27FC236}">
                <a16:creationId xmlns:a16="http://schemas.microsoft.com/office/drawing/2014/main" id="{3CEB8632-BD15-4234-922D-B91328120F9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8692" y="-67235"/>
            <a:ext cx="1335742" cy="626129"/>
          </a:xfrm>
          <a:prstGeom prst="rect">
            <a:avLst/>
          </a:prstGeom>
        </p:spPr>
      </p:pic>
    </p:spTree>
    <p:extLst>
      <p:ext uri="{BB962C8B-B14F-4D97-AF65-F5344CB8AC3E}">
        <p14:creationId xmlns:p14="http://schemas.microsoft.com/office/powerpoint/2010/main" val="1824193156"/>
      </p:ext>
    </p:extLst>
  </p:cSld>
  <p:clrMap bg1="lt1" tx1="dk1" bg2="lt2" tx2="dk2" accent1="accent1" accent2="accent2" accent3="accent3" accent4="accent4" accent5="accent5" accent6="accent6" hlink="hlink" folHlink="folHlink"/>
  <p:sldLayoutIdLst>
    <p:sldLayoutId id="2147483665" r:id="rId1"/>
    <p:sldLayoutId id="2147483677" r:id="rId2"/>
    <p:sldLayoutId id="2147483679" r:id="rId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064B5-388B-4C32-B3B9-4C0842E9A615}" type="datetime1">
              <a:rPr kumimoji="1" lang="ja-JP" altLang="en-US" smtClean="0"/>
              <a:t>2020/6/10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3445910930"/>
      </p:ext>
    </p:extLst>
  </p:cSld>
  <p:clrMap bg1="lt1" tx1="dk1" bg2="lt2" tx2="dk2" accent1="accent1" accent2="accent2" accent3="accent3" accent4="accent4" accent5="accent5" accent6="accent6" hlink="hlink" folHlink="folHlink"/>
  <p:sldLayoutIdLst>
    <p:sldLayoutId id="2147483681" r:id="rId1"/>
    <p:sldLayoutId id="2147483682" r:id="rId2"/>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メイリオ" panose="020B0604030504040204" pitchFamily="50" charset="-128"/>
          <a:ea typeface="メイリオ"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E7D358A-6716-B142-8E8B-8B089F181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DFEF208-0F6B-B84E-ADF6-911B2D879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C93551-0F91-C84C-A976-DC185BD31B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4C5CE-E3FD-9549-90F0-13C953C52C5A}" type="datetimeFigureOut">
              <a:rPr kumimoji="1" lang="ja-JP" altLang="en-US" smtClean="0"/>
              <a:t>2020/6/10</a:t>
            </a:fld>
            <a:endParaRPr kumimoji="1" lang="ja-JP" altLang="en-US"/>
          </a:p>
        </p:txBody>
      </p:sp>
      <p:sp>
        <p:nvSpPr>
          <p:cNvPr id="5" name="フッター プレースホルダー 4">
            <a:extLst>
              <a:ext uri="{FF2B5EF4-FFF2-40B4-BE49-F238E27FC236}">
                <a16:creationId xmlns:a16="http://schemas.microsoft.com/office/drawing/2014/main" id="{3420E79A-BD09-E046-AFF6-A9E9496774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extLst>
      <p:ext uri="{BB962C8B-B14F-4D97-AF65-F5344CB8AC3E}">
        <p14:creationId xmlns:p14="http://schemas.microsoft.com/office/powerpoint/2010/main" val="96752352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8301D0EE-EE0E-3F4F-A5AF-4FEE9161B77D}"/>
              </a:ext>
            </a:extLst>
          </p:cNvPr>
          <p:cNvSpPr>
            <a:spLocks noGrp="1"/>
          </p:cNvSpPr>
          <p:nvPr>
            <p:ph type="sldNum" sz="quarter" idx="4"/>
          </p:nvPr>
        </p:nvSpPr>
        <p:spPr>
          <a:xfrm>
            <a:off x="9448800" y="6567715"/>
            <a:ext cx="2743200" cy="365125"/>
          </a:xfrm>
          <a:prstGeom prst="rect">
            <a:avLst/>
          </a:prstGeom>
        </p:spPr>
        <p:txBody>
          <a:bodyPr vert="horz" lIns="91440" tIns="45720" rIns="91440" bIns="45720" rtlCol="0" anchor="ctr"/>
          <a:lstStyle>
            <a:lvl1pPr algn="r">
              <a:defRPr sz="800">
                <a:solidFill>
                  <a:schemeClr val="tx1">
                    <a:tint val="75000"/>
                  </a:schemeClr>
                </a:solidFill>
                <a:latin typeface="メイリオ" panose="020B0604030504040204" pitchFamily="50" charset="-128"/>
                <a:ea typeface="メイリオ" panose="020B0604030504040204" pitchFamily="50" charset="-128"/>
              </a:defRPr>
            </a:lvl1pPr>
          </a:lstStyle>
          <a:p>
            <a:fld id="{679FDA5E-6CF7-414D-8AEF-973AF87E3080}"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A0B085AF-4483-4057-AA6F-72B3902B8A7A}"/>
              </a:ext>
            </a:extLst>
          </p:cNvPr>
          <p:cNvSpPr txBox="1"/>
          <p:nvPr userDrawn="1"/>
        </p:nvSpPr>
        <p:spPr>
          <a:xfrm>
            <a:off x="10111468" y="79058"/>
            <a:ext cx="1990610" cy="307777"/>
          </a:xfrm>
          <a:prstGeom prst="rect">
            <a:avLst/>
          </a:prstGeom>
          <a:noFill/>
        </p:spPr>
        <p:txBody>
          <a:bodyPr wrap="none" rtlCol="0">
            <a:spAutoFit/>
          </a:bodyPr>
          <a:lstStyle/>
          <a:p>
            <a:pPr algn="ctr"/>
            <a:r>
              <a:rPr kumimoji="1" lang="en-US" altLang="ja-JP" sz="1400" b="1" i="1" dirty="0">
                <a:solidFill>
                  <a:srgbClr val="FF0000"/>
                </a:solidFill>
                <a:latin typeface="メイリオ" panose="020B0604030504040204" pitchFamily="50" charset="-128"/>
                <a:ea typeface="メイリオ" panose="020B0604030504040204" pitchFamily="50" charset="-128"/>
              </a:rPr>
              <a:t>Highly Confidential</a:t>
            </a:r>
            <a:endParaRPr kumimoji="1" lang="ja-JP" altLang="en-US" sz="1400" b="1" i="1" dirty="0">
              <a:solidFill>
                <a:srgbClr val="FF0000"/>
              </a:solidFill>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AF036FDC-87E7-4C93-AA30-56F6554BB5A6}"/>
              </a:ext>
            </a:extLst>
          </p:cNvPr>
          <p:cNvSpPr txBox="1"/>
          <p:nvPr userDrawn="1"/>
        </p:nvSpPr>
        <p:spPr>
          <a:xfrm>
            <a:off x="0" y="6642556"/>
            <a:ext cx="1135247" cy="215444"/>
          </a:xfrm>
          <a:prstGeom prst="rect">
            <a:avLst/>
          </a:prstGeom>
          <a:noFill/>
        </p:spPr>
        <p:txBody>
          <a:bodyPr wrap="none" rtlCol="0">
            <a:spAutoFit/>
          </a:bodyPr>
          <a:lstStyle/>
          <a:p>
            <a:r>
              <a:rPr kumimoji="1" lang="en-US" altLang="ja-JP" sz="800" dirty="0">
                <a:solidFill>
                  <a:schemeClr val="tx1">
                    <a:lumMod val="50000"/>
                    <a:lumOff val="50000"/>
                  </a:schemeClr>
                </a:solidFill>
                <a:latin typeface="メイリオ" panose="020B0604030504040204" pitchFamily="50" charset="-128"/>
                <a:ea typeface="メイリオ" panose="020B0604030504040204" pitchFamily="50" charset="-128"/>
              </a:rPr>
              <a:t>©2020 Open8 Inc.</a:t>
            </a:r>
            <a:endParaRPr kumimoji="1" lang="ja-JP" altLang="en-US" sz="800" dirty="0">
              <a:solidFill>
                <a:schemeClr val="tx1">
                  <a:lumMod val="50000"/>
                  <a:lumOff val="50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225419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jpg"/><Relationship Id="rId4" Type="http://schemas.openxmlformats.org/officeDocument/2006/relationships/image" Target="../media/image70.jpg"/></Relationships>
</file>

<file path=ppt/slides/_rels/slide18.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65.png"/><Relationship Id="rId7"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6.png"/><Relationship Id="rId9" Type="http://schemas.openxmlformats.org/officeDocument/2006/relationships/image" Target="../media/image79.jpg"/></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1.png"/><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jpg"/><Relationship Id="rId34" Type="http://schemas.openxmlformats.org/officeDocument/2006/relationships/image" Target="../media/image47.PNG"/><Relationship Id="rId42" Type="http://schemas.openxmlformats.org/officeDocument/2006/relationships/image" Target="../media/image55.jpg"/><Relationship Id="rId47" Type="http://schemas.openxmlformats.org/officeDocument/2006/relationships/image" Target="../media/image60.png"/><Relationship Id="rId50" Type="http://schemas.openxmlformats.org/officeDocument/2006/relationships/image" Target="../media/image63.png"/><Relationship Id="rId7" Type="http://schemas.openxmlformats.org/officeDocument/2006/relationships/image" Target="../media/image20.png"/><Relationship Id="rId2" Type="http://schemas.openxmlformats.org/officeDocument/2006/relationships/image" Target="../media/image15.png"/><Relationship Id="rId16" Type="http://schemas.openxmlformats.org/officeDocument/2006/relationships/image" Target="../media/image29.png"/><Relationship Id="rId29" Type="http://schemas.openxmlformats.org/officeDocument/2006/relationships/image" Target="../media/image42.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jpg"/><Relationship Id="rId40" Type="http://schemas.openxmlformats.org/officeDocument/2006/relationships/image" Target="../media/image53.png"/><Relationship Id="rId45" Type="http://schemas.openxmlformats.org/officeDocument/2006/relationships/image" Target="../media/image58.png"/><Relationship Id="rId5" Type="http://schemas.openxmlformats.org/officeDocument/2006/relationships/image" Target="../media/image18.png"/><Relationship Id="rId15" Type="http://schemas.openxmlformats.org/officeDocument/2006/relationships/image" Target="../media/image28.jp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png"/><Relationship Id="rId10" Type="http://schemas.openxmlformats.org/officeDocument/2006/relationships/image" Target="../media/image23.jp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jp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jpg"/><Relationship Id="rId22" Type="http://schemas.openxmlformats.org/officeDocument/2006/relationships/image" Target="../media/image35.jpg"/><Relationship Id="rId27" Type="http://schemas.openxmlformats.org/officeDocument/2006/relationships/image" Target="../media/image40.png"/><Relationship Id="rId30" Type="http://schemas.openxmlformats.org/officeDocument/2006/relationships/image" Target="../media/image43.gif"/><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8" Type="http://schemas.openxmlformats.org/officeDocument/2006/relationships/image" Target="../media/image21.jpg"/><Relationship Id="rId51" Type="http://schemas.openxmlformats.org/officeDocument/2006/relationships/image" Target="../media/image64.jpg"/><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JPG"/><Relationship Id="rId33" Type="http://schemas.openxmlformats.org/officeDocument/2006/relationships/image" Target="../media/image46.jpeg"/><Relationship Id="rId38" Type="http://schemas.openxmlformats.org/officeDocument/2006/relationships/image" Target="../media/image51.png"/><Relationship Id="rId46" Type="http://schemas.openxmlformats.org/officeDocument/2006/relationships/image" Target="../media/image59.PNG"/><Relationship Id="rId20" Type="http://schemas.openxmlformats.org/officeDocument/2006/relationships/image" Target="../media/image33.png"/><Relationship Id="rId41"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3341">
                <a:alpha val="69000"/>
              </a:srgbClr>
            </a:gs>
            <a:gs pos="50000">
              <a:srgbClr val="FF6E75">
                <a:alpha val="70000"/>
              </a:srgbClr>
            </a:gs>
            <a:gs pos="100000">
              <a:srgbClr val="FFB537"/>
            </a:gs>
          </a:gsLst>
          <a:lin ang="0" scaled="1"/>
        </a:grad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4D485BE-E9D2-E541-B2A7-DB471F938E6B}"/>
              </a:ext>
            </a:extLst>
          </p:cNvPr>
          <p:cNvSpPr/>
          <p:nvPr/>
        </p:nvSpPr>
        <p:spPr>
          <a:xfrm>
            <a:off x="0" y="-1"/>
            <a:ext cx="12192000" cy="6858000"/>
          </a:xfrm>
          <a:prstGeom prst="rect">
            <a:avLst/>
          </a:prstGeom>
          <a:gradFill flip="none" rotWithShape="1">
            <a:gsLst>
              <a:gs pos="0">
                <a:srgbClr val="FF3341"/>
              </a:gs>
              <a:gs pos="50000">
                <a:srgbClr val="FF6E75"/>
              </a:gs>
              <a:gs pos="100000">
                <a:srgbClr val="FFC85D"/>
              </a:gs>
            </a:gsLst>
            <a:lin ang="0" scaled="1"/>
            <a:tileRect/>
          </a:gra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9" name="図 8" descr="クリップアート が含まれている画像&#10;&#10;自動的に生成された説明">
            <a:extLst>
              <a:ext uri="{FF2B5EF4-FFF2-40B4-BE49-F238E27FC236}">
                <a16:creationId xmlns:a16="http://schemas.microsoft.com/office/drawing/2014/main" id="{422AF358-A1B3-1C4A-B135-5DE0FED107FB}"/>
              </a:ext>
            </a:extLst>
          </p:cNvPr>
          <p:cNvPicPr>
            <a:picLocks noChangeAspect="1"/>
          </p:cNvPicPr>
          <p:nvPr/>
        </p:nvPicPr>
        <p:blipFill>
          <a:blip r:embed="rId3"/>
          <a:stretch>
            <a:fillRect/>
          </a:stretch>
        </p:blipFill>
        <p:spPr>
          <a:xfrm>
            <a:off x="4509966" y="3024560"/>
            <a:ext cx="3172067" cy="808877"/>
          </a:xfrm>
          <a:prstGeom prst="rect">
            <a:avLst/>
          </a:prstGeom>
          <a:noFill/>
          <a:effectLst>
            <a:outerShdw blurRad="12700" dist="114300" dir="2700000" algn="tl" rotWithShape="0">
              <a:schemeClr val="tx1">
                <a:alpha val="44000"/>
              </a:schemeClr>
            </a:outerShdw>
          </a:effectLst>
        </p:spPr>
      </p:pic>
    </p:spTree>
    <p:extLst>
      <p:ext uri="{BB962C8B-B14F-4D97-AF65-F5344CB8AC3E}">
        <p14:creationId xmlns:p14="http://schemas.microsoft.com/office/powerpoint/2010/main" val="1462795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8" descr="「text icon」の画像検索結果">
            <a:extLst>
              <a:ext uri="{FF2B5EF4-FFF2-40B4-BE49-F238E27FC236}">
                <a16:creationId xmlns:a16="http://schemas.microsoft.com/office/drawing/2014/main" id="{CA6A367A-2BDC-4748-9584-E96454C413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09" y="2127184"/>
            <a:ext cx="1198423" cy="119842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photo icon」の画像検索結果">
            <a:extLst>
              <a:ext uri="{FF2B5EF4-FFF2-40B4-BE49-F238E27FC236}">
                <a16:creationId xmlns:a16="http://schemas.microsoft.com/office/drawing/2014/main" id="{0952FE79-B297-4A37-925B-C3825CA76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719" y="4482178"/>
            <a:ext cx="1454456" cy="14544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deo icon png」の画像検索結果">
            <a:extLst>
              <a:ext uri="{FF2B5EF4-FFF2-40B4-BE49-F238E27FC236}">
                <a16:creationId xmlns:a16="http://schemas.microsoft.com/office/drawing/2014/main" id="{B6E3869E-E04B-4A8F-B63A-CCA4DC0E4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861" y="4766194"/>
            <a:ext cx="1316252" cy="98753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a:extLst>
              <a:ext uri="{FF2B5EF4-FFF2-40B4-BE49-F238E27FC236}">
                <a16:creationId xmlns:a16="http://schemas.microsoft.com/office/drawing/2014/main" id="{984EA00C-A73D-4C28-BFAD-050D9C8A63C5}"/>
              </a:ext>
            </a:extLst>
          </p:cNvPr>
          <p:cNvSpPr/>
          <p:nvPr/>
        </p:nvSpPr>
        <p:spPr>
          <a:xfrm>
            <a:off x="7794916" y="2359573"/>
            <a:ext cx="1684361" cy="709521"/>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lumMod val="85000"/>
                    <a:lumOff val="15000"/>
                  </a:prstClr>
                </a:solidFill>
                <a:effectLst/>
                <a:uLnTx/>
                <a:uFillTx/>
                <a:latin typeface="メイリオ" panose="020B0604030504040204" pitchFamily="50" charset="-128"/>
                <a:ea typeface="メイリオ" panose="020B0604030504040204" pitchFamily="50" charset="-128"/>
                <a:cs typeface="+mn-cs"/>
              </a:rPr>
              <a:t>マッチング</a:t>
            </a:r>
            <a:endParaRPr kumimoji="1" lang="ja-JP" altLang="en-US" sz="1100" b="0" i="0" u="none" strike="noStrike" kern="1200" cap="none" spc="0" normalizeH="0" baseline="0" noProof="0" dirty="0">
              <a:ln>
                <a:noFill/>
              </a:ln>
              <a:solidFill>
                <a:prstClr val="black">
                  <a:lumMod val="85000"/>
                  <a:lumOff val="15000"/>
                </a:prstClr>
              </a:solidFill>
              <a:effectLst/>
              <a:uLnTx/>
              <a:uFillTx/>
              <a:latin typeface="メイリオ" panose="020B0604030504040204" pitchFamily="50" charset="-128"/>
              <a:ea typeface="メイリオ" panose="020B0604030504040204" pitchFamily="50" charset="-128"/>
              <a:cs typeface="+mn-cs"/>
            </a:endParaRPr>
          </a:p>
        </p:txBody>
      </p:sp>
      <p:sp>
        <p:nvSpPr>
          <p:cNvPr id="39" name="正方形/長方形 38">
            <a:extLst>
              <a:ext uri="{FF2B5EF4-FFF2-40B4-BE49-F238E27FC236}">
                <a16:creationId xmlns:a16="http://schemas.microsoft.com/office/drawing/2014/main" id="{21DFE5A4-0455-426D-8677-77AF66CBC00D}"/>
              </a:ext>
            </a:extLst>
          </p:cNvPr>
          <p:cNvSpPr/>
          <p:nvPr/>
        </p:nvSpPr>
        <p:spPr>
          <a:xfrm>
            <a:off x="10118670" y="2359573"/>
            <a:ext cx="1684361" cy="709521"/>
          </a:xfrm>
          <a:prstGeom prst="rect">
            <a:avLst/>
          </a:prstGeom>
          <a:noFill/>
          <a:ln w="38100">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a:ln>
                  <a:noFill/>
                </a:ln>
                <a:solidFill>
                  <a:srgbClr val="E60012"/>
                </a:solidFill>
                <a:effectLst/>
                <a:uLnTx/>
                <a:uFillTx/>
                <a:latin typeface="メイリオ" panose="020B0604030504040204" pitchFamily="50" charset="-128"/>
                <a:ea typeface="メイリオ" panose="020B0604030504040204" pitchFamily="50" charset="-128"/>
                <a:cs typeface="+mn-cs"/>
              </a:rPr>
              <a:t>ストーリー</a:t>
            </a:r>
            <a:endParaRPr kumimoji="1" lang="ja-JP" altLang="en-US" sz="1050" b="0" i="0" u="none" strike="noStrike" kern="1200" cap="none" spc="0" normalizeH="0" baseline="0" noProof="0" dirty="0">
              <a:ln>
                <a:noFill/>
              </a:ln>
              <a:solidFill>
                <a:srgbClr val="E60012"/>
              </a:solidFill>
              <a:effectLst/>
              <a:uLnTx/>
              <a:uFillTx/>
              <a:latin typeface="メイリオ" panose="020B0604030504040204" pitchFamily="50" charset="-128"/>
              <a:ea typeface="メイリオ" panose="020B0604030504040204" pitchFamily="50" charset="-128"/>
              <a:cs typeface="+mn-cs"/>
            </a:endParaRPr>
          </a:p>
        </p:txBody>
      </p:sp>
      <p:sp>
        <p:nvSpPr>
          <p:cNvPr id="41" name="正方形/長方形 40">
            <a:extLst>
              <a:ext uri="{FF2B5EF4-FFF2-40B4-BE49-F238E27FC236}">
                <a16:creationId xmlns:a16="http://schemas.microsoft.com/office/drawing/2014/main" id="{7D63ACC5-EC54-4186-98C8-535C6EDB83F6}"/>
              </a:ext>
            </a:extLst>
          </p:cNvPr>
          <p:cNvSpPr/>
          <p:nvPr/>
        </p:nvSpPr>
        <p:spPr>
          <a:xfrm>
            <a:off x="3099470" y="2359573"/>
            <a:ext cx="1684361" cy="709521"/>
          </a:xfrm>
          <a:prstGeom prst="rect">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lumMod val="85000"/>
                    <a:lumOff val="15000"/>
                  </a:prstClr>
                </a:solidFill>
                <a:effectLst/>
                <a:uLnTx/>
                <a:uFillTx/>
                <a:latin typeface="メイリオ" panose="020B0604030504040204" pitchFamily="50" charset="-128"/>
                <a:ea typeface="メイリオ" panose="020B0604030504040204" pitchFamily="50" charset="-128"/>
                <a:cs typeface="+mn-cs"/>
              </a:rPr>
              <a:t>要約</a:t>
            </a:r>
            <a:endParaRPr kumimoji="1" lang="ja-JP" altLang="en-US" sz="1200" b="0" i="0" u="none" strike="noStrike" kern="1200" cap="none" spc="0" normalizeH="0" baseline="0" noProof="0" dirty="0">
              <a:ln>
                <a:noFill/>
              </a:ln>
              <a:solidFill>
                <a:prstClr val="black">
                  <a:lumMod val="85000"/>
                  <a:lumOff val="15000"/>
                </a:prstClr>
              </a:solidFill>
              <a:effectLst/>
              <a:uLnTx/>
              <a:uFillTx/>
              <a:latin typeface="メイリオ" panose="020B0604030504040204" pitchFamily="50" charset="-128"/>
              <a:ea typeface="メイリオ" panose="020B0604030504040204" pitchFamily="50" charset="-128"/>
              <a:cs typeface="+mn-cs"/>
            </a:endParaRPr>
          </a:p>
        </p:txBody>
      </p:sp>
      <p:cxnSp>
        <p:nvCxnSpPr>
          <p:cNvPr id="42" name="直線矢印コネクタ 41">
            <a:extLst>
              <a:ext uri="{FF2B5EF4-FFF2-40B4-BE49-F238E27FC236}">
                <a16:creationId xmlns:a16="http://schemas.microsoft.com/office/drawing/2014/main" id="{A5E4EE69-4FE1-4994-A5AD-BE1FAE74FFC3}"/>
              </a:ext>
            </a:extLst>
          </p:cNvPr>
          <p:cNvCxnSpPr>
            <a:cxnSpLocks/>
            <a:stCxn id="28" idx="3"/>
            <a:endCxn id="41" idx="1"/>
          </p:cNvCxnSpPr>
          <p:nvPr/>
        </p:nvCxnSpPr>
        <p:spPr>
          <a:xfrm flipV="1">
            <a:off x="1418632" y="2714334"/>
            <a:ext cx="1680838" cy="12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BE0049D3-E3E6-4744-84B1-F01714A7B87E}"/>
              </a:ext>
            </a:extLst>
          </p:cNvPr>
          <p:cNvCxnSpPr>
            <a:cxnSpLocks/>
          </p:cNvCxnSpPr>
          <p:nvPr/>
        </p:nvCxnSpPr>
        <p:spPr>
          <a:xfrm>
            <a:off x="4783831" y="2714333"/>
            <a:ext cx="6096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D7124707-660F-4089-95CD-1584737B787D}"/>
              </a:ext>
            </a:extLst>
          </p:cNvPr>
          <p:cNvCxnSpPr>
            <a:cxnSpLocks/>
            <a:endCxn id="38" idx="2"/>
          </p:cNvCxnSpPr>
          <p:nvPr/>
        </p:nvCxnSpPr>
        <p:spPr>
          <a:xfrm flipV="1">
            <a:off x="3737500" y="3069094"/>
            <a:ext cx="4899597" cy="219086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正方形/長方形 54">
            <a:extLst>
              <a:ext uri="{FF2B5EF4-FFF2-40B4-BE49-F238E27FC236}">
                <a16:creationId xmlns:a16="http://schemas.microsoft.com/office/drawing/2014/main" id="{CA45FACC-D7CE-47B7-83ED-32E15CA0E9E8}"/>
              </a:ext>
            </a:extLst>
          </p:cNvPr>
          <p:cNvSpPr/>
          <p:nvPr/>
        </p:nvSpPr>
        <p:spPr>
          <a:xfrm>
            <a:off x="7692882" y="1390341"/>
            <a:ext cx="1888428" cy="709520"/>
          </a:xfrm>
          <a:prstGeom prst="rect">
            <a:avLst/>
          </a:prstGeom>
          <a:solidFill>
            <a:srgbClr val="E60012"/>
          </a:solidFill>
          <a:ln>
            <a:solidFill>
              <a:srgbClr val="F49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テキスト</a:t>
            </a:r>
            <a:endParaRPr kumimoji="1" lang="en-US" altLang="ja-JP"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画像マッチング</a:t>
            </a:r>
          </a:p>
        </p:txBody>
      </p:sp>
      <p:sp>
        <p:nvSpPr>
          <p:cNvPr id="57" name="正方形/長方形 56">
            <a:extLst>
              <a:ext uri="{FF2B5EF4-FFF2-40B4-BE49-F238E27FC236}">
                <a16:creationId xmlns:a16="http://schemas.microsoft.com/office/drawing/2014/main" id="{EAF70D47-DEE2-4511-B150-8BA8547F88F3}"/>
              </a:ext>
            </a:extLst>
          </p:cNvPr>
          <p:cNvSpPr/>
          <p:nvPr/>
        </p:nvSpPr>
        <p:spPr>
          <a:xfrm>
            <a:off x="5369127" y="4882701"/>
            <a:ext cx="1888428" cy="709520"/>
          </a:xfrm>
          <a:prstGeom prst="rect">
            <a:avLst/>
          </a:prstGeom>
          <a:solidFill>
            <a:srgbClr val="E60012"/>
          </a:solidFill>
          <a:ln>
            <a:solidFill>
              <a:srgbClr val="F49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物体認識</a:t>
            </a:r>
          </a:p>
        </p:txBody>
      </p:sp>
      <p:sp>
        <p:nvSpPr>
          <p:cNvPr id="58" name="正方形/長方形 57">
            <a:extLst>
              <a:ext uri="{FF2B5EF4-FFF2-40B4-BE49-F238E27FC236}">
                <a16:creationId xmlns:a16="http://schemas.microsoft.com/office/drawing/2014/main" id="{19857FC4-B067-496A-8571-457B85E86C38}"/>
              </a:ext>
            </a:extLst>
          </p:cNvPr>
          <p:cNvSpPr/>
          <p:nvPr/>
        </p:nvSpPr>
        <p:spPr>
          <a:xfrm>
            <a:off x="2997436" y="1390341"/>
            <a:ext cx="1888428" cy="709520"/>
          </a:xfrm>
          <a:prstGeom prst="rect">
            <a:avLst/>
          </a:prstGeom>
          <a:solidFill>
            <a:srgbClr val="E60012"/>
          </a:solidFill>
          <a:ln>
            <a:solidFill>
              <a:srgbClr val="F49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テキスト要約</a:t>
            </a:r>
            <a:endParaRPr kumimoji="1" lang="ja-JP" altLang="en-US" sz="2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4" name="正方形/長方形 23">
            <a:extLst>
              <a:ext uri="{FF2B5EF4-FFF2-40B4-BE49-F238E27FC236}">
                <a16:creationId xmlns:a16="http://schemas.microsoft.com/office/drawing/2014/main" id="{8721F798-2193-284A-860D-5EAFC3F473A6}"/>
              </a:ext>
            </a:extLst>
          </p:cNvPr>
          <p:cNvSpPr/>
          <p:nvPr/>
        </p:nvSpPr>
        <p:spPr>
          <a:xfrm>
            <a:off x="5393432" y="2359572"/>
            <a:ext cx="1684361" cy="709521"/>
          </a:xfrm>
          <a:prstGeom prst="rect">
            <a:avLst/>
          </a:prstGeom>
          <a:noFill/>
          <a:ln w="38100">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a:solidFill>
                  <a:srgbClr val="E60012"/>
                </a:solidFill>
                <a:latin typeface="メイリオ" panose="020B0604030504040204" pitchFamily="50" charset="-128"/>
                <a:ea typeface="メイリオ" panose="020B0604030504040204" pitchFamily="50" charset="-128"/>
              </a:rPr>
              <a:t>テロップ</a:t>
            </a:r>
            <a:endParaRPr kumimoji="1" lang="ja-JP" altLang="en-US" sz="1050" b="0" i="0" u="none" strike="noStrike" kern="1200" cap="none" spc="0" normalizeH="0" baseline="0" noProof="0" dirty="0">
              <a:ln>
                <a:noFill/>
              </a:ln>
              <a:solidFill>
                <a:srgbClr val="E60012"/>
              </a:solidFill>
              <a:effectLst/>
              <a:uLnTx/>
              <a:uFillTx/>
              <a:latin typeface="メイリオ" panose="020B0604030504040204" pitchFamily="50" charset="-128"/>
              <a:ea typeface="メイリオ" panose="020B0604030504040204" pitchFamily="50" charset="-128"/>
              <a:cs typeface="+mn-cs"/>
            </a:endParaRPr>
          </a:p>
        </p:txBody>
      </p:sp>
      <p:cxnSp>
        <p:nvCxnSpPr>
          <p:cNvPr id="29" name="直線矢印コネクタ 28">
            <a:extLst>
              <a:ext uri="{FF2B5EF4-FFF2-40B4-BE49-F238E27FC236}">
                <a16:creationId xmlns:a16="http://schemas.microsoft.com/office/drawing/2014/main" id="{5F8297DB-9E3A-A24A-8115-584F4BE6D01C}"/>
              </a:ext>
            </a:extLst>
          </p:cNvPr>
          <p:cNvCxnSpPr>
            <a:cxnSpLocks/>
          </p:cNvCxnSpPr>
          <p:nvPr/>
        </p:nvCxnSpPr>
        <p:spPr>
          <a:xfrm>
            <a:off x="9509069" y="2714332"/>
            <a:ext cx="6096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AF2D6F4A-35EA-C245-A3F4-C0D1C19F5171}"/>
              </a:ext>
            </a:extLst>
          </p:cNvPr>
          <p:cNvCxnSpPr>
            <a:cxnSpLocks/>
          </p:cNvCxnSpPr>
          <p:nvPr/>
        </p:nvCxnSpPr>
        <p:spPr>
          <a:xfrm>
            <a:off x="7121944" y="2714332"/>
            <a:ext cx="60960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四角形: 角を丸くする 109">
            <a:extLst>
              <a:ext uri="{FF2B5EF4-FFF2-40B4-BE49-F238E27FC236}">
                <a16:creationId xmlns:a16="http://schemas.microsoft.com/office/drawing/2014/main" id="{D7D7FFEE-C415-E84F-A763-6D1120BC8BCF}"/>
              </a:ext>
            </a:extLst>
          </p:cNvPr>
          <p:cNvSpPr/>
          <p:nvPr/>
        </p:nvSpPr>
        <p:spPr>
          <a:xfrm>
            <a:off x="9581310" y="5531730"/>
            <a:ext cx="2289652" cy="92310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rPr>
              <a:t>特許</a:t>
            </a:r>
            <a:r>
              <a:rPr kumimoji="1" lang="ja-JP" altLang="en-US" sz="2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rPr>
              <a:t>取得</a:t>
            </a:r>
          </a:p>
        </p:txBody>
      </p:sp>
    </p:spTree>
    <p:extLst>
      <p:ext uri="{BB962C8B-B14F-4D97-AF65-F5344CB8AC3E}">
        <p14:creationId xmlns:p14="http://schemas.microsoft.com/office/powerpoint/2010/main" val="132262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ppt_x"/>
                                          </p:val>
                                        </p:tav>
                                        <p:tav tm="100000">
                                          <p:val>
                                            <p:strVal val="#ppt_x"/>
                                          </p:val>
                                        </p:tav>
                                      </p:tavLst>
                                    </p:anim>
                                    <p:anim calcmode="lin" valueType="num">
                                      <p:cBhvr additive="base">
                                        <p:cTn id="22" dur="500" fill="hold"/>
                                        <p:tgtEl>
                                          <p:spTgt spid="4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fill="hold"/>
                                        <p:tgtEl>
                                          <p:spTgt spid="46"/>
                                        </p:tgtEl>
                                        <p:attrNameLst>
                                          <p:attrName>ppt_x</p:attrName>
                                        </p:attrNameLst>
                                      </p:cBhvr>
                                      <p:tavLst>
                                        <p:tav tm="0">
                                          <p:val>
                                            <p:strVal val="#ppt_x"/>
                                          </p:val>
                                        </p:tav>
                                        <p:tav tm="100000">
                                          <p:val>
                                            <p:strVal val="#ppt_x"/>
                                          </p:val>
                                        </p:tav>
                                      </p:tavLst>
                                    </p:anim>
                                    <p:anim calcmode="lin" valueType="num">
                                      <p:cBhvr additive="base">
                                        <p:cTn id="36" dur="500" fill="hold"/>
                                        <p:tgtEl>
                                          <p:spTgt spid="4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ppt_x"/>
                                          </p:val>
                                        </p:tav>
                                        <p:tav tm="100000">
                                          <p:val>
                                            <p:strVal val="#ppt_x"/>
                                          </p:val>
                                        </p:tav>
                                      </p:tavLst>
                                    </p:anim>
                                    <p:anim calcmode="lin" valueType="num">
                                      <p:cBhvr additive="base">
                                        <p:cTn id="44" dur="500" fill="hold"/>
                                        <p:tgtEl>
                                          <p:spTgt spid="5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additive="base">
                                        <p:cTn id="47" dur="500" fill="hold"/>
                                        <p:tgtEl>
                                          <p:spTgt spid="57"/>
                                        </p:tgtEl>
                                        <p:attrNameLst>
                                          <p:attrName>ppt_x</p:attrName>
                                        </p:attrNameLst>
                                      </p:cBhvr>
                                      <p:tavLst>
                                        <p:tav tm="0">
                                          <p:val>
                                            <p:strVal val="#ppt_x"/>
                                          </p:val>
                                        </p:tav>
                                        <p:tav tm="100000">
                                          <p:val>
                                            <p:strVal val="#ppt_x"/>
                                          </p:val>
                                        </p:tav>
                                      </p:tavLst>
                                    </p:anim>
                                    <p:anim calcmode="lin" valueType="num">
                                      <p:cBhvr additive="base">
                                        <p:cTn id="4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ppt_x"/>
                                          </p:val>
                                        </p:tav>
                                        <p:tav tm="100000">
                                          <p:val>
                                            <p:strVal val="#ppt_x"/>
                                          </p:val>
                                        </p:tav>
                                      </p:tavLst>
                                    </p:anim>
                                    <p:anim calcmode="lin" valueType="num">
                                      <p:cBhvr additive="base">
                                        <p:cTn id="5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animBg="1"/>
      <p:bldP spid="55" grpId="0" animBg="1"/>
      <p:bldP spid="57" grpId="0" animBg="1"/>
      <p:bldP spid="58"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CBC6CC61-9FDE-4B51-823F-5324F8DBA353}"/>
              </a:ext>
            </a:extLst>
          </p:cNvPr>
          <p:cNvSpPr/>
          <p:nvPr/>
        </p:nvSpPr>
        <p:spPr>
          <a:xfrm>
            <a:off x="782955" y="1802092"/>
            <a:ext cx="1607489" cy="1085582"/>
          </a:xfrm>
          <a:prstGeom prst="rect">
            <a:avLst/>
          </a:prstGeom>
          <a:solidFill>
            <a:srgbClr val="E60012"/>
          </a:solidFill>
          <a:ln>
            <a:solidFill>
              <a:srgbClr val="F49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抽出</a:t>
            </a:r>
          </a:p>
        </p:txBody>
      </p:sp>
      <p:sp>
        <p:nvSpPr>
          <p:cNvPr id="33" name="Text Box 3">
            <a:extLst>
              <a:ext uri="{FF2B5EF4-FFF2-40B4-BE49-F238E27FC236}">
                <a16:creationId xmlns:a16="http://schemas.microsoft.com/office/drawing/2014/main" id="{F574D351-19BD-42B0-A0A6-EDCFB43BBFEE}"/>
              </a:ext>
            </a:extLst>
          </p:cNvPr>
          <p:cNvSpPr txBox="1">
            <a:spLocks noChangeArrowheads="1"/>
          </p:cNvSpPr>
          <p:nvPr/>
        </p:nvSpPr>
        <p:spPr bwMode="auto">
          <a:xfrm>
            <a:off x="2853810" y="3515840"/>
            <a:ext cx="9117874" cy="81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ja-JP" altLang="en-US">
                <a:latin typeface="メイリオ" panose="020B0604030504040204" pitchFamily="50" charset="-128"/>
                <a:ea typeface="メイリオ" panose="020B0604030504040204" pitchFamily="50" charset="-128"/>
              </a:rPr>
              <a:t>「金閣寺」の正式名称は鹿苑寺といい、実は相国寺の塔頭の一つです。金閣寺と御所の北側にある相国寺とは少し距離があるため、金閣寺が相国寺の塔頭ということを知らない方も多いでしょう。同じく銀閣寺も相国寺の塔頭の一つです。</a:t>
            </a:r>
            <a:endParaRPr lang="en-US" altLang="ja-JP" sz="1100"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cxnSp>
        <p:nvCxnSpPr>
          <p:cNvPr id="12" name="直線コネクタ 11">
            <a:extLst>
              <a:ext uri="{FF2B5EF4-FFF2-40B4-BE49-F238E27FC236}">
                <a16:creationId xmlns:a16="http://schemas.microsoft.com/office/drawing/2014/main" id="{B7111443-0D42-4D66-A63A-8127600D6756}"/>
              </a:ext>
            </a:extLst>
          </p:cNvPr>
          <p:cNvCxnSpPr/>
          <p:nvPr/>
        </p:nvCxnSpPr>
        <p:spPr>
          <a:xfrm>
            <a:off x="3031433" y="3218600"/>
            <a:ext cx="876262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66F6E82-E8AF-49FE-BC34-2D473AD97E65}"/>
              </a:ext>
            </a:extLst>
          </p:cNvPr>
          <p:cNvCxnSpPr/>
          <p:nvPr/>
        </p:nvCxnSpPr>
        <p:spPr>
          <a:xfrm>
            <a:off x="3031433" y="2839777"/>
            <a:ext cx="876262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918C10D5-95C6-4CCC-930F-2CA99BA6D3C2}"/>
              </a:ext>
            </a:extLst>
          </p:cNvPr>
          <p:cNvCxnSpPr/>
          <p:nvPr/>
        </p:nvCxnSpPr>
        <p:spPr>
          <a:xfrm>
            <a:off x="3031433" y="2430474"/>
            <a:ext cx="876262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29671C56-2FA6-4317-AED8-1EA42101622A}"/>
              </a:ext>
            </a:extLst>
          </p:cNvPr>
          <p:cNvCxnSpPr/>
          <p:nvPr/>
        </p:nvCxnSpPr>
        <p:spPr>
          <a:xfrm>
            <a:off x="3031433" y="2051651"/>
            <a:ext cx="876262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8D561A7F-BAEC-4A79-955E-E5E192F8D33C}"/>
              </a:ext>
            </a:extLst>
          </p:cNvPr>
          <p:cNvCxnSpPr/>
          <p:nvPr/>
        </p:nvCxnSpPr>
        <p:spPr>
          <a:xfrm>
            <a:off x="3031433" y="5895615"/>
            <a:ext cx="876262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C6686ECD-A85F-429C-8588-7561578CE564}"/>
              </a:ext>
            </a:extLst>
          </p:cNvPr>
          <p:cNvCxnSpPr/>
          <p:nvPr/>
        </p:nvCxnSpPr>
        <p:spPr>
          <a:xfrm>
            <a:off x="3031433" y="5516792"/>
            <a:ext cx="876262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34CCB0E2-D064-4FD1-8270-D9DDA8C6BF67}"/>
              </a:ext>
            </a:extLst>
          </p:cNvPr>
          <p:cNvCxnSpPr/>
          <p:nvPr/>
        </p:nvCxnSpPr>
        <p:spPr>
          <a:xfrm>
            <a:off x="3031433" y="5107489"/>
            <a:ext cx="876262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158CFF0-C11C-4CC9-9CC7-CAF650B81210}"/>
              </a:ext>
            </a:extLst>
          </p:cNvPr>
          <p:cNvCxnSpPr/>
          <p:nvPr/>
        </p:nvCxnSpPr>
        <p:spPr>
          <a:xfrm>
            <a:off x="3031433" y="4728666"/>
            <a:ext cx="876262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67">
            <a:extLst>
              <a:ext uri="{FF2B5EF4-FFF2-40B4-BE49-F238E27FC236}">
                <a16:creationId xmlns:a16="http://schemas.microsoft.com/office/drawing/2014/main" id="{502F1583-6717-4F9E-8B88-C110BC328498}"/>
              </a:ext>
            </a:extLst>
          </p:cNvPr>
          <p:cNvSpPr txBox="1"/>
          <p:nvPr/>
        </p:nvSpPr>
        <p:spPr>
          <a:xfrm>
            <a:off x="2923990" y="1524497"/>
            <a:ext cx="2767990" cy="369332"/>
          </a:xfrm>
          <a:prstGeom prst="rect">
            <a:avLst/>
          </a:prstGeom>
          <a:noFill/>
        </p:spPr>
        <p:txBody>
          <a:bodyPr wrap="square" rtlCol="0">
            <a:spAutoFit/>
          </a:bodyPr>
          <a:lstStyle/>
          <a:p>
            <a:r>
              <a:rPr lang="ja-JP" altLang="en-US" b="1" dirty="0">
                <a:solidFill>
                  <a:schemeClr val="tx1">
                    <a:lumMod val="75000"/>
                    <a:lumOff val="25000"/>
                  </a:schemeClr>
                </a:solidFill>
                <a:latin typeface="メイリオ" panose="020B0604030504040204" pitchFamily="50" charset="-128"/>
                <a:ea typeface="メイリオ" panose="020B0604030504040204" pitchFamily="50" charset="-128"/>
              </a:rPr>
              <a:t>ターゲット文章の抽出</a:t>
            </a:r>
            <a:endParaRPr lang="en-US" b="1"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91289FF4-D239-4280-94EA-59E74027CF02}"/>
              </a:ext>
            </a:extLst>
          </p:cNvPr>
          <p:cNvSpPr/>
          <p:nvPr/>
        </p:nvSpPr>
        <p:spPr>
          <a:xfrm>
            <a:off x="2853810" y="3393354"/>
            <a:ext cx="9117874" cy="1060570"/>
          </a:xfrm>
          <a:prstGeom prst="rect">
            <a:avLst/>
          </a:prstGeom>
          <a:noFill/>
          <a:ln w="57150">
            <a:solidFill>
              <a:srgbClr val="E6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E4FE8B49-9598-0342-8AF2-BF96D46057D2}"/>
              </a:ext>
            </a:extLst>
          </p:cNvPr>
          <p:cNvSpPr/>
          <p:nvPr/>
        </p:nvSpPr>
        <p:spPr>
          <a:xfrm>
            <a:off x="782955" y="4044549"/>
            <a:ext cx="1607489" cy="1085582"/>
          </a:xfrm>
          <a:prstGeom prst="rect">
            <a:avLst/>
          </a:prstGeom>
          <a:solidFill>
            <a:srgbClr val="FFD9DC"/>
          </a:solidFill>
          <a:ln>
            <a:solidFill>
              <a:srgbClr val="FFD9DC"/>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a:solidFill>
                  <a:prstClr val="white"/>
                </a:solidFill>
                <a:latin typeface="メイリオ" panose="020B0604030504040204" pitchFamily="50" charset="-128"/>
                <a:ea typeface="メイリオ" panose="020B0604030504040204" pitchFamily="50" charset="-128"/>
              </a:rPr>
              <a:t>文</a:t>
            </a:r>
            <a:r>
              <a:rPr kumimoji="1" lang="ja-JP" altLang="en-US" sz="32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生成</a:t>
            </a:r>
            <a:endParaRPr kumimoji="1" lang="ja-JP" altLang="en-US"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0" name="矢印: 下 19">
            <a:extLst>
              <a:ext uri="{FF2B5EF4-FFF2-40B4-BE49-F238E27FC236}">
                <a16:creationId xmlns:a16="http://schemas.microsoft.com/office/drawing/2014/main" id="{6D6AD590-ADDC-1A49-9AE5-030D5D6CAFE5}"/>
              </a:ext>
            </a:extLst>
          </p:cNvPr>
          <p:cNvSpPr/>
          <p:nvPr/>
        </p:nvSpPr>
        <p:spPr>
          <a:xfrm>
            <a:off x="1247065" y="3127480"/>
            <a:ext cx="679268" cy="748937"/>
          </a:xfrm>
          <a:prstGeom prst="downArrow">
            <a:avLst/>
          </a:prstGeom>
          <a:solidFill>
            <a:srgbClr val="FFD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61956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A4D8D3-93C7-479E-A550-8E8AE129ED1A}"/>
              </a:ext>
            </a:extLst>
          </p:cNvPr>
          <p:cNvSpPr>
            <a:spLocks noGrp="1"/>
          </p:cNvSpPr>
          <p:nvPr>
            <p:ph type="title"/>
          </p:nvPr>
        </p:nvSpPr>
        <p:spPr/>
        <p:txBody>
          <a:bodyPr/>
          <a:lstStyle/>
          <a:p>
            <a:r>
              <a:rPr kumimoji="1" lang="ja-JP" altLang="en-US"/>
              <a:t>文の抽出</a:t>
            </a:r>
          </a:p>
        </p:txBody>
      </p:sp>
      <p:sp>
        <p:nvSpPr>
          <p:cNvPr id="36" name="1 つの角を切り取った四角形 35">
            <a:extLst>
              <a:ext uri="{FF2B5EF4-FFF2-40B4-BE49-F238E27FC236}">
                <a16:creationId xmlns:a16="http://schemas.microsoft.com/office/drawing/2014/main" id="{42982B50-D907-C242-9884-9C42CC35D63C}"/>
              </a:ext>
            </a:extLst>
          </p:cNvPr>
          <p:cNvSpPr/>
          <p:nvPr/>
        </p:nvSpPr>
        <p:spPr>
          <a:xfrm>
            <a:off x="582670" y="1320276"/>
            <a:ext cx="11026660" cy="4847531"/>
          </a:xfrm>
          <a:prstGeom prst="snip1Rect">
            <a:avLst/>
          </a:prstGeom>
          <a:noFill/>
          <a:ln w="57150">
            <a:solidFill>
              <a:srgbClr val="FFD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7" name="テキスト ボックス 36">
            <a:extLst>
              <a:ext uri="{FF2B5EF4-FFF2-40B4-BE49-F238E27FC236}">
                <a16:creationId xmlns:a16="http://schemas.microsoft.com/office/drawing/2014/main" id="{13684ADC-BD5C-324E-8DD1-88293F39328E}"/>
              </a:ext>
            </a:extLst>
          </p:cNvPr>
          <p:cNvSpPr txBox="1"/>
          <p:nvPr/>
        </p:nvSpPr>
        <p:spPr>
          <a:xfrm>
            <a:off x="782967" y="1638544"/>
            <a:ext cx="3877985" cy="369332"/>
          </a:xfrm>
          <a:prstGeom prst="rect">
            <a:avLst/>
          </a:prstGeom>
          <a:noFill/>
        </p:spPr>
        <p:txBody>
          <a:bodyPr wrap="none" rtlCol="0">
            <a:spAutoFit/>
          </a:bodyPr>
          <a:lstStyle/>
          <a:p>
            <a:r>
              <a:rPr lang="ja-JP" altLang="en-US" b="1" dirty="0">
                <a:latin typeface="メイリオ" panose="020B0604030504040204" pitchFamily="50" charset="-128"/>
                <a:ea typeface="メイリオ" panose="020B0604030504040204" pitchFamily="50" charset="-128"/>
              </a:rPr>
              <a:t>京都</a:t>
            </a:r>
            <a:r>
              <a:rPr lang="ja-JP" altLang="en-US" b="1">
                <a:latin typeface="メイリオ" panose="020B0604030504040204" pitchFamily="50" charset="-128"/>
                <a:ea typeface="メイリオ" panose="020B0604030504040204" pitchFamily="50" charset="-128"/>
              </a:rPr>
              <a:t>おすすめスポットに関する文章</a:t>
            </a:r>
            <a:endParaRPr kumimoji="1" lang="ja-JP" altLang="en-US" b="1" dirty="0">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5E90612-0288-214D-B205-74677878E506}"/>
              </a:ext>
            </a:extLst>
          </p:cNvPr>
          <p:cNvSpPr txBox="1"/>
          <p:nvPr/>
        </p:nvSpPr>
        <p:spPr>
          <a:xfrm>
            <a:off x="782967" y="2337577"/>
            <a:ext cx="10626066" cy="3785652"/>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金閣寺」の正式名称は鹿苑寺といい、実は相国寺の塔頭の一つです。金閣寺と御所の北側にある相国寺とは少し距離があるため、金閣寺が相国寺の塔頭ということを知らない方も多いでしょう。同じく銀閣寺も相国寺の塔頭の一つです。京都が誇る世界遺産「二条城」は、</a:t>
            </a:r>
            <a:r>
              <a:rPr lang="en-US" altLang="ja-JP" sz="2000" dirty="0">
                <a:latin typeface="メイリオ" panose="020B0604030504040204" pitchFamily="50" charset="-128"/>
                <a:ea typeface="メイリオ" panose="020B0604030504040204" pitchFamily="50" charset="-128"/>
              </a:rPr>
              <a:t>1603</a:t>
            </a:r>
            <a:r>
              <a:rPr lang="ja-JP" altLang="en-US" sz="2000" dirty="0">
                <a:latin typeface="メイリオ" panose="020B0604030504040204" pitchFamily="50" charset="-128"/>
                <a:ea typeface="メイリオ" panose="020B0604030504040204" pitchFamily="50" charset="-128"/>
              </a:rPr>
              <a:t>年</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慶長</a:t>
            </a:r>
            <a:r>
              <a:rPr lang="en-US" altLang="ja-JP" sz="2000" dirty="0">
                <a:latin typeface="メイリオ" panose="020B0604030504040204" pitchFamily="50" charset="-128"/>
                <a:ea typeface="メイリオ" panose="020B0604030504040204" pitchFamily="50" charset="-128"/>
              </a:rPr>
              <a:t>8</a:t>
            </a:r>
            <a:r>
              <a:rPr lang="ja-JP" altLang="en-US" sz="2000" dirty="0">
                <a:latin typeface="メイリオ" panose="020B0604030504040204" pitchFamily="50" charset="-128"/>
                <a:ea typeface="メイリオ" panose="020B0604030504040204" pitchFamily="50" charset="-128"/>
              </a:rPr>
              <a:t>年</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に徳川家康が上洛した際の宿泊所として築城されました。徳川幕府の終わりを告げる大政奉還がここ二条城で表明されたということは有名ですが、徳川家康が征夷大将軍に任命された際、重臣や公家衆などを招いて盛大に祝賀の儀を行ったのもここ二条城。つまり江戸時代の終焉だけでなく幕開けの場でもありました。京都屈指の観光地「清水寺」。限られた旅行日程の中で知りたいのは、基本的な清水寺参拝のための効率的な時間配分と参拝方法ではないでしょうか。朱塗りの「仁王門」と日本最大級の「三重塔」を記念撮影、「本堂」から京都市内の絶景を堪能、清水寺らしい景色を堪能できる「奥之院」の緑豊かな道をゆっくり散策し、「音羽の滝」で清水を飲んだら、基本的な清水寺参拝はできたといえるでしょう。</a:t>
            </a:r>
            <a:r>
              <a:rPr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59710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A4D8D3-93C7-479E-A550-8E8AE129ED1A}"/>
              </a:ext>
            </a:extLst>
          </p:cNvPr>
          <p:cNvSpPr>
            <a:spLocks noGrp="1"/>
          </p:cNvSpPr>
          <p:nvPr>
            <p:ph type="title"/>
          </p:nvPr>
        </p:nvSpPr>
        <p:spPr/>
        <p:txBody>
          <a:bodyPr/>
          <a:lstStyle/>
          <a:p>
            <a:r>
              <a:rPr kumimoji="1" lang="ja-JP" altLang="en-US"/>
              <a:t>文の抽出</a:t>
            </a:r>
          </a:p>
        </p:txBody>
      </p:sp>
      <p:sp>
        <p:nvSpPr>
          <p:cNvPr id="36" name="1 つの角を切り取った四角形 35">
            <a:extLst>
              <a:ext uri="{FF2B5EF4-FFF2-40B4-BE49-F238E27FC236}">
                <a16:creationId xmlns:a16="http://schemas.microsoft.com/office/drawing/2014/main" id="{42982B50-D907-C242-9884-9C42CC35D63C}"/>
              </a:ext>
            </a:extLst>
          </p:cNvPr>
          <p:cNvSpPr/>
          <p:nvPr/>
        </p:nvSpPr>
        <p:spPr>
          <a:xfrm>
            <a:off x="582670" y="1320276"/>
            <a:ext cx="11026660" cy="4847531"/>
          </a:xfrm>
          <a:prstGeom prst="snip1Rect">
            <a:avLst/>
          </a:prstGeom>
          <a:noFill/>
          <a:ln w="57150">
            <a:solidFill>
              <a:srgbClr val="FFD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7" name="テキスト ボックス 36">
            <a:extLst>
              <a:ext uri="{FF2B5EF4-FFF2-40B4-BE49-F238E27FC236}">
                <a16:creationId xmlns:a16="http://schemas.microsoft.com/office/drawing/2014/main" id="{13684ADC-BD5C-324E-8DD1-88293F39328E}"/>
              </a:ext>
            </a:extLst>
          </p:cNvPr>
          <p:cNvSpPr txBox="1"/>
          <p:nvPr/>
        </p:nvSpPr>
        <p:spPr>
          <a:xfrm>
            <a:off x="782967" y="1638544"/>
            <a:ext cx="3877985" cy="369332"/>
          </a:xfrm>
          <a:prstGeom prst="rect">
            <a:avLst/>
          </a:prstGeom>
          <a:noFill/>
        </p:spPr>
        <p:txBody>
          <a:bodyPr wrap="none" rtlCol="0">
            <a:spAutoFit/>
          </a:bodyPr>
          <a:lstStyle/>
          <a:p>
            <a:r>
              <a:rPr lang="ja-JP" altLang="en-US" b="1" dirty="0">
                <a:latin typeface="メイリオ" panose="020B0604030504040204" pitchFamily="50" charset="-128"/>
                <a:ea typeface="メイリオ" panose="020B0604030504040204" pitchFamily="50" charset="-128"/>
              </a:rPr>
              <a:t>京都</a:t>
            </a:r>
            <a:r>
              <a:rPr lang="ja-JP" altLang="en-US" b="1">
                <a:latin typeface="メイリオ" panose="020B0604030504040204" pitchFamily="50" charset="-128"/>
                <a:ea typeface="メイリオ" panose="020B0604030504040204" pitchFamily="50" charset="-128"/>
              </a:rPr>
              <a:t>おすすめスポットに関する文章</a:t>
            </a:r>
            <a:endParaRPr kumimoji="1" lang="ja-JP" altLang="en-US" b="1" dirty="0">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5E90612-0288-214D-B205-74677878E506}"/>
              </a:ext>
            </a:extLst>
          </p:cNvPr>
          <p:cNvSpPr txBox="1"/>
          <p:nvPr/>
        </p:nvSpPr>
        <p:spPr>
          <a:xfrm>
            <a:off x="782967" y="2337577"/>
            <a:ext cx="10626066" cy="3785652"/>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金閣寺」の正式名称は鹿苑寺といい、実は相国寺の塔頭の一つです。金閣寺と御所の北側にある相国寺とは少し距離があるため、金閣寺が相国寺の塔頭ということを知らない方も多いでしょう。同じく銀閣寺も相国寺の塔頭の一つです。京都が誇る世界遺産「二条城」は、</a:t>
            </a:r>
            <a:r>
              <a:rPr lang="en-US" altLang="ja-JP" sz="2000" dirty="0">
                <a:latin typeface="メイリオ" panose="020B0604030504040204" pitchFamily="50" charset="-128"/>
                <a:ea typeface="メイリオ" panose="020B0604030504040204" pitchFamily="50" charset="-128"/>
              </a:rPr>
              <a:t>1603</a:t>
            </a:r>
            <a:r>
              <a:rPr lang="ja-JP" altLang="en-US" sz="2000" dirty="0">
                <a:latin typeface="メイリオ" panose="020B0604030504040204" pitchFamily="50" charset="-128"/>
                <a:ea typeface="メイリオ" panose="020B0604030504040204" pitchFamily="50" charset="-128"/>
              </a:rPr>
              <a:t>年</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慶長</a:t>
            </a:r>
            <a:r>
              <a:rPr lang="en-US" altLang="ja-JP" sz="2000" dirty="0">
                <a:latin typeface="メイリオ" panose="020B0604030504040204" pitchFamily="50" charset="-128"/>
                <a:ea typeface="メイリオ" panose="020B0604030504040204" pitchFamily="50" charset="-128"/>
              </a:rPr>
              <a:t>8</a:t>
            </a:r>
            <a:r>
              <a:rPr lang="ja-JP" altLang="en-US" sz="2000" dirty="0">
                <a:latin typeface="メイリオ" panose="020B0604030504040204" pitchFamily="50" charset="-128"/>
                <a:ea typeface="メイリオ" panose="020B0604030504040204" pitchFamily="50" charset="-128"/>
              </a:rPr>
              <a:t>年</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に徳川家康が上洛した際の宿泊所として築城されました。徳川幕府の終わりを告げる大政奉還がここ二条城で表明されたということは有名ですが、徳川家康が征夷大将軍に任命された際、重臣や公家衆などを招いて盛大に祝賀の儀を行ったのもここ二条城。つまり江戸時代の終焉だけでなく幕開けの場でもありました。京都屈指の観光地「清水寺」。限られた旅行日程の中で知りたいのは、基本的な清水寺参拝のための効率的な時間配分と参拝方法ではないでしょうか。朱塗りの「仁王門」と日本最大級の「三重塔」を記念撮影、「本堂」から京都市内の絶景を堪能、清水寺らしい景色を堪能できる「奥之院」の緑豊かな道をゆっくり散策し、「音羽の滝」で清水を飲んだら、基本的な清水寺参拝はできたといえるでしょう。</a:t>
            </a:r>
            <a:r>
              <a:rPr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cxnSp>
        <p:nvCxnSpPr>
          <p:cNvPr id="6" name="直線コネクタ 5">
            <a:extLst>
              <a:ext uri="{FF2B5EF4-FFF2-40B4-BE49-F238E27FC236}">
                <a16:creationId xmlns:a16="http://schemas.microsoft.com/office/drawing/2014/main" id="{9154CDF0-9AD6-49B5-8092-ED38EFCA22F3}"/>
              </a:ext>
            </a:extLst>
          </p:cNvPr>
          <p:cNvCxnSpPr/>
          <p:nvPr/>
        </p:nvCxnSpPr>
        <p:spPr>
          <a:xfrm>
            <a:off x="769722" y="2248881"/>
            <a:ext cx="10639311"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AADAD5C-2943-4FCC-BAFD-34EF39E33F33}"/>
              </a:ext>
            </a:extLst>
          </p:cNvPr>
          <p:cNvCxnSpPr>
            <a:cxnSpLocks/>
          </p:cNvCxnSpPr>
          <p:nvPr/>
        </p:nvCxnSpPr>
        <p:spPr>
          <a:xfrm>
            <a:off x="769722" y="2248881"/>
            <a:ext cx="0" cy="3786159"/>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0408264-C83C-4B6E-8689-FA72B2B35805}"/>
              </a:ext>
            </a:extLst>
          </p:cNvPr>
          <p:cNvCxnSpPr>
            <a:cxnSpLocks/>
          </p:cNvCxnSpPr>
          <p:nvPr/>
        </p:nvCxnSpPr>
        <p:spPr>
          <a:xfrm>
            <a:off x="761013" y="6035040"/>
            <a:ext cx="2058159"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474EB4D-3298-4F44-A5BE-3CBDB042AF73}"/>
              </a:ext>
            </a:extLst>
          </p:cNvPr>
          <p:cNvCxnSpPr>
            <a:cxnSpLocks/>
          </p:cNvCxnSpPr>
          <p:nvPr/>
        </p:nvCxnSpPr>
        <p:spPr>
          <a:xfrm flipV="1">
            <a:off x="2801754" y="5826034"/>
            <a:ext cx="0" cy="209006"/>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52E9E61-7E90-4832-B9D8-C15B543F9F3F}"/>
              </a:ext>
            </a:extLst>
          </p:cNvPr>
          <p:cNvCxnSpPr>
            <a:cxnSpLocks/>
          </p:cNvCxnSpPr>
          <p:nvPr/>
        </p:nvCxnSpPr>
        <p:spPr>
          <a:xfrm>
            <a:off x="2784336" y="5834743"/>
            <a:ext cx="8624697"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3E50F89-0EFC-4D14-90D6-2429C1A8E714}"/>
              </a:ext>
            </a:extLst>
          </p:cNvPr>
          <p:cNvCxnSpPr>
            <a:cxnSpLocks/>
          </p:cNvCxnSpPr>
          <p:nvPr/>
        </p:nvCxnSpPr>
        <p:spPr>
          <a:xfrm flipV="1">
            <a:off x="11436303" y="2222755"/>
            <a:ext cx="0" cy="3611988"/>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29B6C65-501E-4E95-AEA5-549A7EDB9AD4}"/>
              </a:ext>
            </a:extLst>
          </p:cNvPr>
          <p:cNvCxnSpPr>
            <a:cxnSpLocks/>
          </p:cNvCxnSpPr>
          <p:nvPr/>
        </p:nvCxnSpPr>
        <p:spPr>
          <a:xfrm>
            <a:off x="761013" y="3250474"/>
            <a:ext cx="6353089"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08DA634-C0E8-4104-ACED-49DEBF32B219}"/>
              </a:ext>
            </a:extLst>
          </p:cNvPr>
          <p:cNvCxnSpPr>
            <a:cxnSpLocks/>
          </p:cNvCxnSpPr>
          <p:nvPr/>
        </p:nvCxnSpPr>
        <p:spPr>
          <a:xfrm flipV="1">
            <a:off x="7114102" y="2947851"/>
            <a:ext cx="0" cy="298269"/>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A02A40E-1D35-4991-A272-23DC48F853C5}"/>
              </a:ext>
            </a:extLst>
          </p:cNvPr>
          <p:cNvCxnSpPr>
            <a:cxnSpLocks/>
          </p:cNvCxnSpPr>
          <p:nvPr/>
        </p:nvCxnSpPr>
        <p:spPr>
          <a:xfrm>
            <a:off x="7096684" y="2956560"/>
            <a:ext cx="4339619"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2507235-AC17-4203-BDA7-5AAED52798E6}"/>
              </a:ext>
            </a:extLst>
          </p:cNvPr>
          <p:cNvCxnSpPr>
            <a:cxnSpLocks/>
          </p:cNvCxnSpPr>
          <p:nvPr/>
        </p:nvCxnSpPr>
        <p:spPr>
          <a:xfrm>
            <a:off x="761013" y="4491445"/>
            <a:ext cx="7149923"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2E838A4-BA2F-43E0-9E33-9B10C2E3607E}"/>
              </a:ext>
            </a:extLst>
          </p:cNvPr>
          <p:cNvCxnSpPr>
            <a:cxnSpLocks/>
          </p:cNvCxnSpPr>
          <p:nvPr/>
        </p:nvCxnSpPr>
        <p:spPr>
          <a:xfrm flipV="1">
            <a:off x="7910936" y="4188822"/>
            <a:ext cx="0" cy="298269"/>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9FCD36C-8D33-45A1-BF0B-33E26F687381}"/>
              </a:ext>
            </a:extLst>
          </p:cNvPr>
          <p:cNvCxnSpPr>
            <a:cxnSpLocks/>
            <a:endCxn id="38" idx="3"/>
          </p:cNvCxnSpPr>
          <p:nvPr/>
        </p:nvCxnSpPr>
        <p:spPr>
          <a:xfrm>
            <a:off x="7893518" y="4197531"/>
            <a:ext cx="3515515" cy="32872"/>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86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A4D8D3-93C7-479E-A550-8E8AE129ED1A}"/>
              </a:ext>
            </a:extLst>
          </p:cNvPr>
          <p:cNvSpPr>
            <a:spLocks noGrp="1"/>
          </p:cNvSpPr>
          <p:nvPr>
            <p:ph type="title"/>
          </p:nvPr>
        </p:nvSpPr>
        <p:spPr/>
        <p:txBody>
          <a:bodyPr/>
          <a:lstStyle/>
          <a:p>
            <a:r>
              <a:rPr kumimoji="1" lang="ja-JP" altLang="en-US"/>
              <a:t>文の抽出</a:t>
            </a:r>
          </a:p>
        </p:txBody>
      </p:sp>
      <p:sp>
        <p:nvSpPr>
          <p:cNvPr id="36" name="1 つの角を切り取った四角形 35">
            <a:extLst>
              <a:ext uri="{FF2B5EF4-FFF2-40B4-BE49-F238E27FC236}">
                <a16:creationId xmlns:a16="http://schemas.microsoft.com/office/drawing/2014/main" id="{42982B50-D907-C242-9884-9C42CC35D63C}"/>
              </a:ext>
            </a:extLst>
          </p:cNvPr>
          <p:cNvSpPr/>
          <p:nvPr/>
        </p:nvSpPr>
        <p:spPr>
          <a:xfrm>
            <a:off x="582670" y="1320276"/>
            <a:ext cx="11026660" cy="4847531"/>
          </a:xfrm>
          <a:prstGeom prst="snip1Rect">
            <a:avLst/>
          </a:prstGeom>
          <a:noFill/>
          <a:ln w="57150">
            <a:solidFill>
              <a:srgbClr val="FFD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7" name="テキスト ボックス 36">
            <a:extLst>
              <a:ext uri="{FF2B5EF4-FFF2-40B4-BE49-F238E27FC236}">
                <a16:creationId xmlns:a16="http://schemas.microsoft.com/office/drawing/2014/main" id="{13684ADC-BD5C-324E-8DD1-88293F39328E}"/>
              </a:ext>
            </a:extLst>
          </p:cNvPr>
          <p:cNvSpPr txBox="1"/>
          <p:nvPr/>
        </p:nvSpPr>
        <p:spPr>
          <a:xfrm>
            <a:off x="782967" y="1638544"/>
            <a:ext cx="3877985" cy="369332"/>
          </a:xfrm>
          <a:prstGeom prst="rect">
            <a:avLst/>
          </a:prstGeom>
          <a:noFill/>
        </p:spPr>
        <p:txBody>
          <a:bodyPr wrap="none" rtlCol="0">
            <a:spAutoFit/>
          </a:bodyPr>
          <a:lstStyle/>
          <a:p>
            <a:r>
              <a:rPr lang="ja-JP" altLang="en-US" b="1" dirty="0">
                <a:latin typeface="メイリオ" panose="020B0604030504040204" pitchFamily="50" charset="-128"/>
                <a:ea typeface="メイリオ" panose="020B0604030504040204" pitchFamily="50" charset="-128"/>
              </a:rPr>
              <a:t>京都</a:t>
            </a:r>
            <a:r>
              <a:rPr lang="ja-JP" altLang="en-US" b="1">
                <a:latin typeface="メイリオ" panose="020B0604030504040204" pitchFamily="50" charset="-128"/>
                <a:ea typeface="メイリオ" panose="020B0604030504040204" pitchFamily="50" charset="-128"/>
              </a:rPr>
              <a:t>おすすめスポットに関する文章</a:t>
            </a:r>
            <a:endParaRPr kumimoji="1" lang="ja-JP" altLang="en-US" b="1" dirty="0">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5E90612-0288-214D-B205-74677878E506}"/>
              </a:ext>
            </a:extLst>
          </p:cNvPr>
          <p:cNvSpPr txBox="1"/>
          <p:nvPr/>
        </p:nvSpPr>
        <p:spPr>
          <a:xfrm>
            <a:off x="782967" y="2337577"/>
            <a:ext cx="10626066" cy="3785652"/>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金閣寺」の正式名称は鹿苑寺といい、実は相国寺の塔頭の一つです。金閣寺と御所の北側にある相国寺とは少し距離があるため、金閣寺が相国寺の塔頭ということを知らない方も多いでしょう。同じく銀閣寺も相国寺の塔頭の一つです。京都が誇る世界遺産「二条城」は、</a:t>
            </a:r>
            <a:r>
              <a:rPr lang="en-US" altLang="ja-JP" sz="2000" dirty="0">
                <a:latin typeface="メイリオ" panose="020B0604030504040204" pitchFamily="50" charset="-128"/>
                <a:ea typeface="メイリオ" panose="020B0604030504040204" pitchFamily="50" charset="-128"/>
              </a:rPr>
              <a:t>1603</a:t>
            </a:r>
            <a:r>
              <a:rPr lang="ja-JP" altLang="en-US" sz="2000" dirty="0">
                <a:latin typeface="メイリオ" panose="020B0604030504040204" pitchFamily="50" charset="-128"/>
                <a:ea typeface="メイリオ" panose="020B0604030504040204" pitchFamily="50" charset="-128"/>
              </a:rPr>
              <a:t>年</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慶長</a:t>
            </a:r>
            <a:r>
              <a:rPr lang="en-US" altLang="ja-JP" sz="2000" dirty="0">
                <a:latin typeface="メイリオ" panose="020B0604030504040204" pitchFamily="50" charset="-128"/>
                <a:ea typeface="メイリオ" panose="020B0604030504040204" pitchFamily="50" charset="-128"/>
              </a:rPr>
              <a:t>8</a:t>
            </a:r>
            <a:r>
              <a:rPr lang="ja-JP" altLang="en-US" sz="2000" dirty="0">
                <a:latin typeface="メイリオ" panose="020B0604030504040204" pitchFamily="50" charset="-128"/>
                <a:ea typeface="メイリオ" panose="020B0604030504040204" pitchFamily="50" charset="-128"/>
              </a:rPr>
              <a:t>年</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に徳川家康が上洛した際の宿泊所として築城されました。徳川幕府の終わりを告げる大政奉還がここ二条城で表明されたということは有名ですが、徳川家康が征夷大将軍に任命された際、重臣や公家衆などを招いて盛大に祝賀の儀を行ったのもここ二条城。つまり江戸時代の終焉だけでなく幕開けの場でもありました。京都屈指の観光地「清水寺」。限られた旅行日程の中で知りたいのは、基本的な清水寺参拝のための効率的な時間配分と参拝方法ではないでしょうか。朱塗りの「仁王門」と日本最大級の「三重塔」を記念撮影、「本堂」から京都市内の絶景を堪能、清水寺らしい景色を堪能できる「奥之院」の緑豊かな道をゆっくり散策し、「音羽の滝」で清水を飲んだら、基本的な清水寺参拝はできたといえるでしょう。</a:t>
            </a:r>
            <a:r>
              <a:rPr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cxnSp>
        <p:nvCxnSpPr>
          <p:cNvPr id="6" name="直線コネクタ 5">
            <a:extLst>
              <a:ext uri="{FF2B5EF4-FFF2-40B4-BE49-F238E27FC236}">
                <a16:creationId xmlns:a16="http://schemas.microsoft.com/office/drawing/2014/main" id="{9154CDF0-9AD6-49B5-8092-ED38EFCA22F3}"/>
              </a:ext>
            </a:extLst>
          </p:cNvPr>
          <p:cNvCxnSpPr/>
          <p:nvPr/>
        </p:nvCxnSpPr>
        <p:spPr>
          <a:xfrm>
            <a:off x="769722" y="2248881"/>
            <a:ext cx="10639311"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AADAD5C-2943-4FCC-BAFD-34EF39E33F33}"/>
              </a:ext>
            </a:extLst>
          </p:cNvPr>
          <p:cNvCxnSpPr>
            <a:cxnSpLocks/>
          </p:cNvCxnSpPr>
          <p:nvPr/>
        </p:nvCxnSpPr>
        <p:spPr>
          <a:xfrm>
            <a:off x="769722" y="2248881"/>
            <a:ext cx="0" cy="3786159"/>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0408264-C83C-4B6E-8689-FA72B2B35805}"/>
              </a:ext>
            </a:extLst>
          </p:cNvPr>
          <p:cNvCxnSpPr>
            <a:cxnSpLocks/>
          </p:cNvCxnSpPr>
          <p:nvPr/>
        </p:nvCxnSpPr>
        <p:spPr>
          <a:xfrm>
            <a:off x="761013" y="6035040"/>
            <a:ext cx="2058159"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474EB4D-3298-4F44-A5BE-3CBDB042AF73}"/>
              </a:ext>
            </a:extLst>
          </p:cNvPr>
          <p:cNvCxnSpPr>
            <a:cxnSpLocks/>
          </p:cNvCxnSpPr>
          <p:nvPr/>
        </p:nvCxnSpPr>
        <p:spPr>
          <a:xfrm flipV="1">
            <a:off x="2801754" y="5826034"/>
            <a:ext cx="0" cy="209006"/>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52E9E61-7E90-4832-B9D8-C15B543F9F3F}"/>
              </a:ext>
            </a:extLst>
          </p:cNvPr>
          <p:cNvCxnSpPr>
            <a:cxnSpLocks/>
          </p:cNvCxnSpPr>
          <p:nvPr/>
        </p:nvCxnSpPr>
        <p:spPr>
          <a:xfrm>
            <a:off x="2784336" y="5834743"/>
            <a:ext cx="8624697"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3E50F89-0EFC-4D14-90D6-2429C1A8E714}"/>
              </a:ext>
            </a:extLst>
          </p:cNvPr>
          <p:cNvCxnSpPr>
            <a:cxnSpLocks/>
          </p:cNvCxnSpPr>
          <p:nvPr/>
        </p:nvCxnSpPr>
        <p:spPr>
          <a:xfrm flipV="1">
            <a:off x="11436303" y="2222755"/>
            <a:ext cx="0" cy="3611988"/>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29B6C65-501E-4E95-AEA5-549A7EDB9AD4}"/>
              </a:ext>
            </a:extLst>
          </p:cNvPr>
          <p:cNvCxnSpPr>
            <a:cxnSpLocks/>
          </p:cNvCxnSpPr>
          <p:nvPr/>
        </p:nvCxnSpPr>
        <p:spPr>
          <a:xfrm>
            <a:off x="761013" y="3250474"/>
            <a:ext cx="6353089"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08DA634-C0E8-4104-ACED-49DEBF32B219}"/>
              </a:ext>
            </a:extLst>
          </p:cNvPr>
          <p:cNvCxnSpPr>
            <a:cxnSpLocks/>
          </p:cNvCxnSpPr>
          <p:nvPr/>
        </p:nvCxnSpPr>
        <p:spPr>
          <a:xfrm flipV="1">
            <a:off x="7114102" y="2916532"/>
            <a:ext cx="0" cy="360906"/>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A02A40E-1D35-4991-A272-23DC48F853C5}"/>
              </a:ext>
            </a:extLst>
          </p:cNvPr>
          <p:cNvCxnSpPr>
            <a:cxnSpLocks/>
          </p:cNvCxnSpPr>
          <p:nvPr/>
        </p:nvCxnSpPr>
        <p:spPr>
          <a:xfrm>
            <a:off x="7096684" y="2956560"/>
            <a:ext cx="4339619"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2507235-AC17-4203-BDA7-5AAED52798E6}"/>
              </a:ext>
            </a:extLst>
          </p:cNvPr>
          <p:cNvCxnSpPr>
            <a:cxnSpLocks/>
          </p:cNvCxnSpPr>
          <p:nvPr/>
        </p:nvCxnSpPr>
        <p:spPr>
          <a:xfrm>
            <a:off x="761013" y="4491445"/>
            <a:ext cx="7149923"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2E838A4-BA2F-43E0-9E33-9B10C2E3607E}"/>
              </a:ext>
            </a:extLst>
          </p:cNvPr>
          <p:cNvCxnSpPr>
            <a:cxnSpLocks/>
          </p:cNvCxnSpPr>
          <p:nvPr/>
        </p:nvCxnSpPr>
        <p:spPr>
          <a:xfrm flipV="1">
            <a:off x="7910936" y="4188822"/>
            <a:ext cx="0" cy="298269"/>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9FCD36C-8D33-45A1-BF0B-33E26F687381}"/>
              </a:ext>
            </a:extLst>
          </p:cNvPr>
          <p:cNvCxnSpPr>
            <a:cxnSpLocks/>
            <a:endCxn id="38" idx="3"/>
          </p:cNvCxnSpPr>
          <p:nvPr/>
        </p:nvCxnSpPr>
        <p:spPr>
          <a:xfrm>
            <a:off x="7893518" y="4197531"/>
            <a:ext cx="3515515" cy="32872"/>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E2E5DDCB-D6D6-485A-9F00-55254CDA831B}"/>
              </a:ext>
            </a:extLst>
          </p:cNvPr>
          <p:cNvSpPr txBox="1"/>
          <p:nvPr/>
        </p:nvSpPr>
        <p:spPr>
          <a:xfrm>
            <a:off x="1238584" y="2532028"/>
            <a:ext cx="1261884" cy="523220"/>
          </a:xfrm>
          <a:prstGeom prst="rect">
            <a:avLst/>
          </a:prstGeom>
          <a:solidFill>
            <a:srgbClr val="E60012"/>
          </a:solidFill>
          <a:ln>
            <a:noFill/>
          </a:ln>
        </p:spPr>
        <p:txBody>
          <a:bodyPr wrap="none" rtlCol="0">
            <a:spAutoFit/>
          </a:bodyPr>
          <a:lstStyle/>
          <a:p>
            <a:r>
              <a:rPr kumimoji="1" lang="ja-JP" altLang="en-US" sz="2800" dirty="0">
                <a:solidFill>
                  <a:schemeClr val="bg1"/>
                </a:solidFill>
                <a:latin typeface="メイリオ" panose="020B0604030504040204" pitchFamily="50" charset="-128"/>
                <a:ea typeface="メイリオ" panose="020B0604030504040204" pitchFamily="50" charset="-128"/>
              </a:rPr>
              <a:t>金閣寺</a:t>
            </a:r>
          </a:p>
        </p:txBody>
      </p:sp>
      <p:sp>
        <p:nvSpPr>
          <p:cNvPr id="40" name="テキスト ボックス 39">
            <a:extLst>
              <a:ext uri="{FF2B5EF4-FFF2-40B4-BE49-F238E27FC236}">
                <a16:creationId xmlns:a16="http://schemas.microsoft.com/office/drawing/2014/main" id="{3A3552DE-9AB4-4F1E-B6F0-ACBF01F83870}"/>
              </a:ext>
            </a:extLst>
          </p:cNvPr>
          <p:cNvSpPr txBox="1"/>
          <p:nvPr/>
        </p:nvSpPr>
        <p:spPr>
          <a:xfrm>
            <a:off x="1238584" y="3618740"/>
            <a:ext cx="1261884" cy="523220"/>
          </a:xfrm>
          <a:prstGeom prst="rect">
            <a:avLst/>
          </a:prstGeom>
          <a:solidFill>
            <a:srgbClr val="E60012"/>
          </a:solidFill>
          <a:ln>
            <a:noFill/>
          </a:ln>
        </p:spPr>
        <p:txBody>
          <a:bodyPr wrap="none" rtlCol="0">
            <a:spAutoFit/>
          </a:bodyPr>
          <a:lstStyle/>
          <a:p>
            <a:r>
              <a:rPr kumimoji="1" lang="ja-JP" altLang="en-US" sz="2800">
                <a:solidFill>
                  <a:schemeClr val="bg1"/>
                </a:solidFill>
                <a:latin typeface="メイリオ" panose="020B0604030504040204" pitchFamily="50" charset="-128"/>
                <a:ea typeface="メイリオ" panose="020B0604030504040204" pitchFamily="50" charset="-128"/>
              </a:rPr>
              <a:t>二条城</a:t>
            </a:r>
          </a:p>
        </p:txBody>
      </p:sp>
      <p:sp>
        <p:nvSpPr>
          <p:cNvPr id="41" name="テキスト ボックス 40">
            <a:extLst>
              <a:ext uri="{FF2B5EF4-FFF2-40B4-BE49-F238E27FC236}">
                <a16:creationId xmlns:a16="http://schemas.microsoft.com/office/drawing/2014/main" id="{B8B07C6B-CF7F-40AD-94F2-06E2928E4572}"/>
              </a:ext>
            </a:extLst>
          </p:cNvPr>
          <p:cNvSpPr txBox="1"/>
          <p:nvPr/>
        </p:nvSpPr>
        <p:spPr>
          <a:xfrm>
            <a:off x="1238584" y="4944300"/>
            <a:ext cx="1261884" cy="523220"/>
          </a:xfrm>
          <a:prstGeom prst="rect">
            <a:avLst/>
          </a:prstGeom>
          <a:solidFill>
            <a:srgbClr val="E60012"/>
          </a:solidFill>
          <a:ln>
            <a:noFill/>
          </a:ln>
        </p:spPr>
        <p:txBody>
          <a:bodyPr wrap="none" rtlCol="0">
            <a:spAutoFit/>
          </a:bodyPr>
          <a:lstStyle/>
          <a:p>
            <a:r>
              <a:rPr lang="ja-JP" altLang="en-US" sz="2800" dirty="0">
                <a:solidFill>
                  <a:schemeClr val="bg1"/>
                </a:solidFill>
                <a:latin typeface="メイリオ" panose="020B0604030504040204" pitchFamily="50" charset="-128"/>
                <a:ea typeface="メイリオ" panose="020B0604030504040204" pitchFamily="50" charset="-128"/>
              </a:rPr>
              <a:t>清水寺</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11846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A4D8D3-93C7-479E-A550-8E8AE129ED1A}"/>
              </a:ext>
            </a:extLst>
          </p:cNvPr>
          <p:cNvSpPr>
            <a:spLocks noGrp="1"/>
          </p:cNvSpPr>
          <p:nvPr>
            <p:ph type="title"/>
          </p:nvPr>
        </p:nvSpPr>
        <p:spPr/>
        <p:txBody>
          <a:bodyPr/>
          <a:lstStyle/>
          <a:p>
            <a:r>
              <a:rPr kumimoji="1" lang="ja-JP" altLang="en-US"/>
              <a:t>文の抽出</a:t>
            </a:r>
          </a:p>
        </p:txBody>
      </p:sp>
      <p:sp>
        <p:nvSpPr>
          <p:cNvPr id="36" name="1 つの角を切り取った四角形 35">
            <a:extLst>
              <a:ext uri="{FF2B5EF4-FFF2-40B4-BE49-F238E27FC236}">
                <a16:creationId xmlns:a16="http://schemas.microsoft.com/office/drawing/2014/main" id="{42982B50-D907-C242-9884-9C42CC35D63C}"/>
              </a:ext>
            </a:extLst>
          </p:cNvPr>
          <p:cNvSpPr/>
          <p:nvPr/>
        </p:nvSpPr>
        <p:spPr>
          <a:xfrm>
            <a:off x="582670" y="1320276"/>
            <a:ext cx="11026660" cy="4847531"/>
          </a:xfrm>
          <a:prstGeom prst="snip1Rect">
            <a:avLst/>
          </a:prstGeom>
          <a:noFill/>
          <a:ln w="57150">
            <a:solidFill>
              <a:srgbClr val="FFD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7" name="テキスト ボックス 36">
            <a:extLst>
              <a:ext uri="{FF2B5EF4-FFF2-40B4-BE49-F238E27FC236}">
                <a16:creationId xmlns:a16="http://schemas.microsoft.com/office/drawing/2014/main" id="{13684ADC-BD5C-324E-8DD1-88293F39328E}"/>
              </a:ext>
            </a:extLst>
          </p:cNvPr>
          <p:cNvSpPr txBox="1"/>
          <p:nvPr/>
        </p:nvSpPr>
        <p:spPr>
          <a:xfrm>
            <a:off x="782967" y="1638544"/>
            <a:ext cx="3877985" cy="369332"/>
          </a:xfrm>
          <a:prstGeom prst="rect">
            <a:avLst/>
          </a:prstGeom>
          <a:noFill/>
        </p:spPr>
        <p:txBody>
          <a:bodyPr wrap="none" rtlCol="0">
            <a:spAutoFit/>
          </a:bodyPr>
          <a:lstStyle/>
          <a:p>
            <a:r>
              <a:rPr lang="ja-JP" altLang="en-US" b="1" dirty="0">
                <a:latin typeface="メイリオ" panose="020B0604030504040204" pitchFamily="50" charset="-128"/>
                <a:ea typeface="メイリオ" panose="020B0604030504040204" pitchFamily="50" charset="-128"/>
              </a:rPr>
              <a:t>京都</a:t>
            </a:r>
            <a:r>
              <a:rPr lang="ja-JP" altLang="en-US" b="1">
                <a:latin typeface="メイリオ" panose="020B0604030504040204" pitchFamily="50" charset="-128"/>
                <a:ea typeface="メイリオ" panose="020B0604030504040204" pitchFamily="50" charset="-128"/>
              </a:rPr>
              <a:t>おすすめスポットに関する文章</a:t>
            </a:r>
            <a:endParaRPr kumimoji="1" lang="ja-JP" altLang="en-US" b="1" dirty="0">
              <a:latin typeface="メイリオ" panose="020B0604030504040204" pitchFamily="50" charset="-128"/>
              <a:ea typeface="メイリオ" panose="020B0604030504040204" pitchFamily="50" charset="-128"/>
            </a:endParaRPr>
          </a:p>
        </p:txBody>
      </p:sp>
      <p:sp>
        <p:nvSpPr>
          <p:cNvPr id="38" name="テキスト ボックス 37">
            <a:extLst>
              <a:ext uri="{FF2B5EF4-FFF2-40B4-BE49-F238E27FC236}">
                <a16:creationId xmlns:a16="http://schemas.microsoft.com/office/drawing/2014/main" id="{35E90612-0288-214D-B205-74677878E506}"/>
              </a:ext>
            </a:extLst>
          </p:cNvPr>
          <p:cNvSpPr txBox="1"/>
          <p:nvPr/>
        </p:nvSpPr>
        <p:spPr>
          <a:xfrm>
            <a:off x="782967" y="2337577"/>
            <a:ext cx="10626066" cy="3785652"/>
          </a:xfrm>
          <a:prstGeom prst="rect">
            <a:avLst/>
          </a:prstGeom>
          <a:noFill/>
        </p:spPr>
        <p:txBody>
          <a:bodyPr wrap="square" rtlCol="0">
            <a:spAutoFit/>
          </a:bodyPr>
          <a:lstStyle/>
          <a:p>
            <a:r>
              <a:rPr lang="ja-JP" altLang="en-US" sz="2000" dirty="0">
                <a:latin typeface="メイリオ" panose="020B0604030504040204" pitchFamily="50" charset="-128"/>
                <a:ea typeface="メイリオ" panose="020B0604030504040204" pitchFamily="50" charset="-128"/>
              </a:rPr>
              <a:t>「金閣寺」の正式名称は鹿苑寺といい、実は相国寺の塔頭の一つです。金閣寺と御所の北側にある相国寺とは少し距離があるため、金閣寺が相国寺の塔頭ということを知らない方も多いでしょう。同じく銀閣寺も相国寺の塔頭の一つです。京都が誇る世界遺産「二条城」は、</a:t>
            </a:r>
            <a:r>
              <a:rPr lang="en-US" altLang="ja-JP" sz="2000" dirty="0">
                <a:latin typeface="メイリオ" panose="020B0604030504040204" pitchFamily="50" charset="-128"/>
                <a:ea typeface="メイリオ" panose="020B0604030504040204" pitchFamily="50" charset="-128"/>
              </a:rPr>
              <a:t>1603</a:t>
            </a:r>
            <a:r>
              <a:rPr lang="ja-JP" altLang="en-US" sz="2000" dirty="0">
                <a:latin typeface="メイリオ" panose="020B0604030504040204" pitchFamily="50" charset="-128"/>
                <a:ea typeface="メイリオ" panose="020B0604030504040204" pitchFamily="50" charset="-128"/>
              </a:rPr>
              <a:t>年</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慶長</a:t>
            </a:r>
            <a:r>
              <a:rPr lang="en-US" altLang="ja-JP" sz="2000" dirty="0">
                <a:latin typeface="メイリオ" panose="020B0604030504040204" pitchFamily="50" charset="-128"/>
                <a:ea typeface="メイリオ" panose="020B0604030504040204" pitchFamily="50" charset="-128"/>
              </a:rPr>
              <a:t>8</a:t>
            </a:r>
            <a:r>
              <a:rPr lang="ja-JP" altLang="en-US" sz="2000" dirty="0">
                <a:latin typeface="メイリオ" panose="020B0604030504040204" pitchFamily="50" charset="-128"/>
                <a:ea typeface="メイリオ" panose="020B0604030504040204" pitchFamily="50" charset="-128"/>
              </a:rPr>
              <a:t>年</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に徳川家康が上洛した際の宿泊所として築城されました。徳川幕府の終わりを告げる大政奉還がここ二条城で表明されたということは有名ですが、徳川家康が征夷大将軍に任命された際、重臣や公家衆などを招いて盛大に祝賀の儀を行ったのもここ二条城。つまり江戸時代の終焉だけでなく幕開けの場でもありました。京都屈指の観光地「清水寺」。限られた旅行日程の中で知りたいのは、基本的な清水寺参拝のための効率的な時間配分と参拝方法ではないでしょうか。朱塗りの「仁王門」と日本最大級の「三重塔」を記念撮影、「本堂」から京都市内の絶景を堪能、清水寺らしい景色を堪能できる「奥之院」の緑豊かな道をゆっくり散策し、「音羽の滝」で清水を飲んだら、基本的な清水寺参拝はできたといえるでしょう。</a:t>
            </a:r>
            <a:r>
              <a:rPr lang="en-US" altLang="ja-JP" sz="2000" dirty="0">
                <a:latin typeface="メイリオ" panose="020B0604030504040204" pitchFamily="50" charset="-128"/>
                <a:ea typeface="メイリオ" panose="020B0604030504040204" pitchFamily="50" charset="-128"/>
              </a:rPr>
              <a:t>…</a:t>
            </a:r>
            <a:endParaRPr kumimoji="1" lang="ja-JP" altLang="en-US" sz="2000" dirty="0">
              <a:latin typeface="メイリオ" panose="020B0604030504040204" pitchFamily="50" charset="-128"/>
              <a:ea typeface="メイリオ" panose="020B0604030504040204" pitchFamily="50" charset="-128"/>
            </a:endParaRPr>
          </a:p>
        </p:txBody>
      </p:sp>
      <p:cxnSp>
        <p:nvCxnSpPr>
          <p:cNvPr id="6" name="直線コネクタ 5">
            <a:extLst>
              <a:ext uri="{FF2B5EF4-FFF2-40B4-BE49-F238E27FC236}">
                <a16:creationId xmlns:a16="http://schemas.microsoft.com/office/drawing/2014/main" id="{9154CDF0-9AD6-49B5-8092-ED38EFCA22F3}"/>
              </a:ext>
            </a:extLst>
          </p:cNvPr>
          <p:cNvCxnSpPr/>
          <p:nvPr/>
        </p:nvCxnSpPr>
        <p:spPr>
          <a:xfrm>
            <a:off x="769722" y="2248881"/>
            <a:ext cx="10639311"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AADAD5C-2943-4FCC-BAFD-34EF39E33F33}"/>
              </a:ext>
            </a:extLst>
          </p:cNvPr>
          <p:cNvCxnSpPr>
            <a:cxnSpLocks/>
          </p:cNvCxnSpPr>
          <p:nvPr/>
        </p:nvCxnSpPr>
        <p:spPr>
          <a:xfrm>
            <a:off x="769722" y="2248881"/>
            <a:ext cx="0" cy="3786159"/>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0408264-C83C-4B6E-8689-FA72B2B35805}"/>
              </a:ext>
            </a:extLst>
          </p:cNvPr>
          <p:cNvCxnSpPr>
            <a:cxnSpLocks/>
          </p:cNvCxnSpPr>
          <p:nvPr/>
        </p:nvCxnSpPr>
        <p:spPr>
          <a:xfrm>
            <a:off x="761013" y="6035040"/>
            <a:ext cx="2058159"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474EB4D-3298-4F44-A5BE-3CBDB042AF73}"/>
              </a:ext>
            </a:extLst>
          </p:cNvPr>
          <p:cNvCxnSpPr>
            <a:cxnSpLocks/>
          </p:cNvCxnSpPr>
          <p:nvPr/>
        </p:nvCxnSpPr>
        <p:spPr>
          <a:xfrm flipV="1">
            <a:off x="2801754" y="5826034"/>
            <a:ext cx="0" cy="209006"/>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D52E9E61-7E90-4832-B9D8-C15B543F9F3F}"/>
              </a:ext>
            </a:extLst>
          </p:cNvPr>
          <p:cNvCxnSpPr>
            <a:cxnSpLocks/>
          </p:cNvCxnSpPr>
          <p:nvPr/>
        </p:nvCxnSpPr>
        <p:spPr>
          <a:xfrm>
            <a:off x="2784336" y="5834743"/>
            <a:ext cx="8624697"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F3E50F89-0EFC-4D14-90D6-2429C1A8E714}"/>
              </a:ext>
            </a:extLst>
          </p:cNvPr>
          <p:cNvCxnSpPr>
            <a:cxnSpLocks/>
          </p:cNvCxnSpPr>
          <p:nvPr/>
        </p:nvCxnSpPr>
        <p:spPr>
          <a:xfrm flipV="1">
            <a:off x="11436303" y="2222755"/>
            <a:ext cx="0" cy="3611988"/>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29B6C65-501E-4E95-AEA5-549A7EDB9AD4}"/>
              </a:ext>
            </a:extLst>
          </p:cNvPr>
          <p:cNvCxnSpPr>
            <a:cxnSpLocks/>
          </p:cNvCxnSpPr>
          <p:nvPr/>
        </p:nvCxnSpPr>
        <p:spPr>
          <a:xfrm>
            <a:off x="761013" y="3250474"/>
            <a:ext cx="6353089"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08DA634-C0E8-4104-ACED-49DEBF32B219}"/>
              </a:ext>
            </a:extLst>
          </p:cNvPr>
          <p:cNvCxnSpPr>
            <a:cxnSpLocks/>
          </p:cNvCxnSpPr>
          <p:nvPr/>
        </p:nvCxnSpPr>
        <p:spPr>
          <a:xfrm flipV="1">
            <a:off x="7114102" y="2947851"/>
            <a:ext cx="0" cy="298269"/>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A02A40E-1D35-4991-A272-23DC48F853C5}"/>
              </a:ext>
            </a:extLst>
          </p:cNvPr>
          <p:cNvCxnSpPr>
            <a:cxnSpLocks/>
          </p:cNvCxnSpPr>
          <p:nvPr/>
        </p:nvCxnSpPr>
        <p:spPr>
          <a:xfrm>
            <a:off x="7096684" y="2956560"/>
            <a:ext cx="4339619"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02507235-AC17-4203-BDA7-5AAED52798E6}"/>
              </a:ext>
            </a:extLst>
          </p:cNvPr>
          <p:cNvCxnSpPr>
            <a:cxnSpLocks/>
          </p:cNvCxnSpPr>
          <p:nvPr/>
        </p:nvCxnSpPr>
        <p:spPr>
          <a:xfrm>
            <a:off x="761013" y="4491445"/>
            <a:ext cx="7149923" cy="0"/>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32E838A4-BA2F-43E0-9E33-9B10C2E3607E}"/>
              </a:ext>
            </a:extLst>
          </p:cNvPr>
          <p:cNvCxnSpPr>
            <a:cxnSpLocks/>
          </p:cNvCxnSpPr>
          <p:nvPr/>
        </p:nvCxnSpPr>
        <p:spPr>
          <a:xfrm flipV="1">
            <a:off x="7910936" y="4188822"/>
            <a:ext cx="0" cy="298269"/>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C9FCD36C-8D33-45A1-BF0B-33E26F687381}"/>
              </a:ext>
            </a:extLst>
          </p:cNvPr>
          <p:cNvCxnSpPr>
            <a:cxnSpLocks/>
            <a:endCxn id="38" idx="3"/>
          </p:cNvCxnSpPr>
          <p:nvPr/>
        </p:nvCxnSpPr>
        <p:spPr>
          <a:xfrm>
            <a:off x="7893518" y="4197531"/>
            <a:ext cx="3515515" cy="32872"/>
          </a:xfrm>
          <a:prstGeom prst="line">
            <a:avLst/>
          </a:prstGeom>
          <a:ln w="38100">
            <a:solidFill>
              <a:srgbClr val="E60012"/>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E2E5DDCB-D6D6-485A-9F00-55254CDA831B}"/>
              </a:ext>
            </a:extLst>
          </p:cNvPr>
          <p:cNvSpPr txBox="1"/>
          <p:nvPr/>
        </p:nvSpPr>
        <p:spPr>
          <a:xfrm>
            <a:off x="1238584" y="2532028"/>
            <a:ext cx="1261884" cy="523220"/>
          </a:xfrm>
          <a:prstGeom prst="rect">
            <a:avLst/>
          </a:prstGeom>
          <a:solidFill>
            <a:srgbClr val="E60012"/>
          </a:solidFill>
          <a:ln>
            <a:noFill/>
          </a:ln>
        </p:spPr>
        <p:txBody>
          <a:bodyPr wrap="none" rtlCol="0">
            <a:spAutoFit/>
          </a:bodyPr>
          <a:lstStyle/>
          <a:p>
            <a:r>
              <a:rPr kumimoji="1" lang="ja-JP" altLang="en-US" sz="2800" dirty="0">
                <a:solidFill>
                  <a:schemeClr val="bg1"/>
                </a:solidFill>
                <a:latin typeface="メイリオ" panose="020B0604030504040204" pitchFamily="50" charset="-128"/>
                <a:ea typeface="メイリオ" panose="020B0604030504040204" pitchFamily="50" charset="-128"/>
              </a:rPr>
              <a:t>金閣寺</a:t>
            </a:r>
          </a:p>
        </p:txBody>
      </p:sp>
      <p:sp>
        <p:nvSpPr>
          <p:cNvPr id="40" name="テキスト ボックス 39">
            <a:extLst>
              <a:ext uri="{FF2B5EF4-FFF2-40B4-BE49-F238E27FC236}">
                <a16:creationId xmlns:a16="http://schemas.microsoft.com/office/drawing/2014/main" id="{3A3552DE-9AB4-4F1E-B6F0-ACBF01F83870}"/>
              </a:ext>
            </a:extLst>
          </p:cNvPr>
          <p:cNvSpPr txBox="1"/>
          <p:nvPr/>
        </p:nvSpPr>
        <p:spPr>
          <a:xfrm>
            <a:off x="1238584" y="3618740"/>
            <a:ext cx="1261884" cy="523220"/>
          </a:xfrm>
          <a:prstGeom prst="rect">
            <a:avLst/>
          </a:prstGeom>
          <a:solidFill>
            <a:srgbClr val="E60012"/>
          </a:solidFill>
          <a:ln>
            <a:noFill/>
          </a:ln>
        </p:spPr>
        <p:txBody>
          <a:bodyPr wrap="none" rtlCol="0">
            <a:spAutoFit/>
          </a:bodyPr>
          <a:lstStyle/>
          <a:p>
            <a:r>
              <a:rPr kumimoji="1" lang="ja-JP" altLang="en-US" sz="2800">
                <a:solidFill>
                  <a:schemeClr val="bg1"/>
                </a:solidFill>
                <a:latin typeface="メイリオ" panose="020B0604030504040204" pitchFamily="50" charset="-128"/>
                <a:ea typeface="メイリオ" panose="020B0604030504040204" pitchFamily="50" charset="-128"/>
              </a:rPr>
              <a:t>二条城</a:t>
            </a:r>
          </a:p>
        </p:txBody>
      </p:sp>
      <p:sp>
        <p:nvSpPr>
          <p:cNvPr id="41" name="テキスト ボックス 40">
            <a:extLst>
              <a:ext uri="{FF2B5EF4-FFF2-40B4-BE49-F238E27FC236}">
                <a16:creationId xmlns:a16="http://schemas.microsoft.com/office/drawing/2014/main" id="{B8B07C6B-CF7F-40AD-94F2-06E2928E4572}"/>
              </a:ext>
            </a:extLst>
          </p:cNvPr>
          <p:cNvSpPr txBox="1"/>
          <p:nvPr/>
        </p:nvSpPr>
        <p:spPr>
          <a:xfrm>
            <a:off x="1238584" y="4944300"/>
            <a:ext cx="1261884" cy="523220"/>
          </a:xfrm>
          <a:prstGeom prst="rect">
            <a:avLst/>
          </a:prstGeom>
          <a:solidFill>
            <a:srgbClr val="E60012"/>
          </a:solidFill>
          <a:ln>
            <a:noFill/>
          </a:ln>
        </p:spPr>
        <p:txBody>
          <a:bodyPr wrap="none" rtlCol="0">
            <a:spAutoFit/>
          </a:bodyPr>
          <a:lstStyle/>
          <a:p>
            <a:r>
              <a:rPr lang="ja-JP" altLang="en-US" sz="2800" dirty="0">
                <a:solidFill>
                  <a:schemeClr val="bg1"/>
                </a:solidFill>
                <a:latin typeface="メイリオ" panose="020B0604030504040204" pitchFamily="50" charset="-128"/>
                <a:ea typeface="メイリオ" panose="020B0604030504040204" pitchFamily="50" charset="-128"/>
              </a:rPr>
              <a:t>清水寺</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768279C9-6B50-D645-AF33-1C2BAB2F309C}"/>
              </a:ext>
            </a:extLst>
          </p:cNvPr>
          <p:cNvGrpSpPr/>
          <p:nvPr/>
        </p:nvGrpSpPr>
        <p:grpSpPr>
          <a:xfrm>
            <a:off x="5362254" y="1032731"/>
            <a:ext cx="5901023" cy="5330096"/>
            <a:chOff x="6008914" y="1698171"/>
            <a:chExt cx="5366769" cy="4847531"/>
          </a:xfrm>
        </p:grpSpPr>
        <p:sp>
          <p:nvSpPr>
            <p:cNvPr id="5" name="正方形/長方形 4">
              <a:extLst>
                <a:ext uri="{FF2B5EF4-FFF2-40B4-BE49-F238E27FC236}">
                  <a16:creationId xmlns:a16="http://schemas.microsoft.com/office/drawing/2014/main" id="{FB41EF68-36A6-43F9-B482-511A2F79F452}"/>
                </a:ext>
              </a:extLst>
            </p:cNvPr>
            <p:cNvSpPr/>
            <p:nvPr/>
          </p:nvSpPr>
          <p:spPr>
            <a:xfrm>
              <a:off x="6008914" y="1698171"/>
              <a:ext cx="5366769" cy="4847531"/>
            </a:xfrm>
            <a:prstGeom prst="rect">
              <a:avLst/>
            </a:prstGeom>
            <a:solidFill>
              <a:schemeClr val="bg1"/>
            </a:solidFill>
            <a:ln>
              <a:solidFill>
                <a:srgbClr val="FFD9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a:p>
          </p:txBody>
        </p:sp>
        <p:sp>
          <p:nvSpPr>
            <p:cNvPr id="48" name="1 つの角を切り取った四角形 57">
              <a:extLst>
                <a:ext uri="{FF2B5EF4-FFF2-40B4-BE49-F238E27FC236}">
                  <a16:creationId xmlns:a16="http://schemas.microsoft.com/office/drawing/2014/main" id="{605DC072-026E-464D-B3B1-9F88DFF7DF48}"/>
                </a:ext>
              </a:extLst>
            </p:cNvPr>
            <p:cNvSpPr/>
            <p:nvPr/>
          </p:nvSpPr>
          <p:spPr>
            <a:xfrm>
              <a:off x="6459643" y="3470532"/>
              <a:ext cx="1628171" cy="2257621"/>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F78FDF01-7CF9-4353-AD17-8CD17AD1614D}"/>
                </a:ext>
              </a:extLst>
            </p:cNvPr>
            <p:cNvSpPr/>
            <p:nvPr/>
          </p:nvSpPr>
          <p:spPr>
            <a:xfrm>
              <a:off x="6588328" y="3859392"/>
              <a:ext cx="1354594" cy="44760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rgbClr val="FF0000"/>
                  </a:solidFill>
                </a:rPr>
                <a:t>セグメント</a:t>
              </a:r>
            </a:p>
          </p:txBody>
        </p:sp>
        <p:sp>
          <p:nvSpPr>
            <p:cNvPr id="50" name="正方形/長方形 49">
              <a:extLst>
                <a:ext uri="{FF2B5EF4-FFF2-40B4-BE49-F238E27FC236}">
                  <a16:creationId xmlns:a16="http://schemas.microsoft.com/office/drawing/2014/main" id="{4BB24060-9A3C-4313-B243-7CA605897EAD}"/>
                </a:ext>
              </a:extLst>
            </p:cNvPr>
            <p:cNvSpPr/>
            <p:nvPr/>
          </p:nvSpPr>
          <p:spPr>
            <a:xfrm>
              <a:off x="6588327" y="4413986"/>
              <a:ext cx="1354594" cy="687516"/>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rgbClr val="00B050"/>
                  </a:solidFill>
                </a:rPr>
                <a:t>セグメント</a:t>
              </a:r>
            </a:p>
          </p:txBody>
        </p:sp>
        <p:sp>
          <p:nvSpPr>
            <p:cNvPr id="51" name="正方形/長方形 50">
              <a:extLst>
                <a:ext uri="{FF2B5EF4-FFF2-40B4-BE49-F238E27FC236}">
                  <a16:creationId xmlns:a16="http://schemas.microsoft.com/office/drawing/2014/main" id="{E56B0B60-6DDD-4E5D-BA8F-E1BE03F56421}"/>
                </a:ext>
              </a:extLst>
            </p:cNvPr>
            <p:cNvSpPr/>
            <p:nvPr/>
          </p:nvSpPr>
          <p:spPr>
            <a:xfrm>
              <a:off x="6588327" y="5206623"/>
              <a:ext cx="1354594" cy="387247"/>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rgbClr val="7030A0"/>
                  </a:solidFill>
                </a:rPr>
                <a:t>セグメント</a:t>
              </a:r>
            </a:p>
          </p:txBody>
        </p:sp>
        <p:sp>
          <p:nvSpPr>
            <p:cNvPr id="52" name="テキスト ボックス 51">
              <a:extLst>
                <a:ext uri="{FF2B5EF4-FFF2-40B4-BE49-F238E27FC236}">
                  <a16:creationId xmlns:a16="http://schemas.microsoft.com/office/drawing/2014/main" id="{67ADE493-9142-4F53-BEE0-602C202CB53E}"/>
                </a:ext>
              </a:extLst>
            </p:cNvPr>
            <p:cNvSpPr txBox="1"/>
            <p:nvPr/>
          </p:nvSpPr>
          <p:spPr>
            <a:xfrm>
              <a:off x="8514027" y="4153110"/>
              <a:ext cx="543739" cy="307777"/>
            </a:xfrm>
            <a:prstGeom prst="rect">
              <a:avLst/>
            </a:prstGeom>
            <a:noFill/>
          </p:spPr>
          <p:txBody>
            <a:bodyPr wrap="none" rtlCol="0">
              <a:spAutoFit/>
            </a:bodyPr>
            <a:lstStyle/>
            <a:p>
              <a:r>
                <a:rPr kumimoji="1" lang="ja-JP" altLang="en-US" sz="1400" b="1"/>
                <a:t>抽出</a:t>
              </a:r>
            </a:p>
          </p:txBody>
        </p:sp>
        <p:sp>
          <p:nvSpPr>
            <p:cNvPr id="53" name="テキスト ボックス 52">
              <a:extLst>
                <a:ext uri="{FF2B5EF4-FFF2-40B4-BE49-F238E27FC236}">
                  <a16:creationId xmlns:a16="http://schemas.microsoft.com/office/drawing/2014/main" id="{DFA4FBB5-B8E6-4268-9FA8-8DFF7DE2892A}"/>
                </a:ext>
              </a:extLst>
            </p:cNvPr>
            <p:cNvSpPr txBox="1"/>
            <p:nvPr/>
          </p:nvSpPr>
          <p:spPr>
            <a:xfrm>
              <a:off x="6853283" y="5816867"/>
              <a:ext cx="800219" cy="338554"/>
            </a:xfrm>
            <a:prstGeom prst="rect">
              <a:avLst/>
            </a:prstGeom>
            <a:noFill/>
          </p:spPr>
          <p:txBody>
            <a:bodyPr wrap="none" rtlCol="0">
              <a:spAutoFit/>
            </a:bodyPr>
            <a:lstStyle/>
            <a:p>
              <a:r>
                <a:rPr kumimoji="1" lang="ja-JP" altLang="en-US" sz="1600" b="1"/>
                <a:t>元文章</a:t>
              </a:r>
            </a:p>
          </p:txBody>
        </p:sp>
        <p:sp>
          <p:nvSpPr>
            <p:cNvPr id="54" name="テキスト ボックス 53">
              <a:extLst>
                <a:ext uri="{FF2B5EF4-FFF2-40B4-BE49-F238E27FC236}">
                  <a16:creationId xmlns:a16="http://schemas.microsoft.com/office/drawing/2014/main" id="{EB509F84-729E-45B0-8482-D88F7B1C364B}"/>
                </a:ext>
              </a:extLst>
            </p:cNvPr>
            <p:cNvSpPr txBox="1"/>
            <p:nvPr/>
          </p:nvSpPr>
          <p:spPr>
            <a:xfrm>
              <a:off x="9763577" y="5816867"/>
              <a:ext cx="1005403" cy="338554"/>
            </a:xfrm>
            <a:prstGeom prst="rect">
              <a:avLst/>
            </a:prstGeom>
            <a:noFill/>
          </p:spPr>
          <p:txBody>
            <a:bodyPr wrap="none" rtlCol="0">
              <a:spAutoFit/>
            </a:bodyPr>
            <a:lstStyle/>
            <a:p>
              <a:r>
                <a:rPr kumimoji="1" lang="ja-JP" altLang="en-US" sz="1600" b="1"/>
                <a:t>サマリー</a:t>
              </a:r>
              <a:endParaRPr kumimoji="1" lang="ja-JP" altLang="en-US" sz="1400" b="1"/>
            </a:p>
          </p:txBody>
        </p:sp>
        <p:sp>
          <p:nvSpPr>
            <p:cNvPr id="55" name="1 つの角を切り取った四角形 64">
              <a:extLst>
                <a:ext uri="{FF2B5EF4-FFF2-40B4-BE49-F238E27FC236}">
                  <a16:creationId xmlns:a16="http://schemas.microsoft.com/office/drawing/2014/main" id="{A707E095-07B9-4DF3-B221-B965687BB40D}"/>
                </a:ext>
              </a:extLst>
            </p:cNvPr>
            <p:cNvSpPr/>
            <p:nvPr/>
          </p:nvSpPr>
          <p:spPr>
            <a:xfrm>
              <a:off x="9620368" y="3927257"/>
              <a:ext cx="1342061" cy="162257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73A17637-1669-4D74-B1E0-86EBA6D96337}"/>
                </a:ext>
              </a:extLst>
            </p:cNvPr>
            <p:cNvCxnSpPr/>
            <p:nvPr/>
          </p:nvCxnSpPr>
          <p:spPr>
            <a:xfrm>
              <a:off x="9815812" y="4307000"/>
              <a:ext cx="951166"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F16D2F8E-EC13-48F2-93BF-1B981F15BCA1}"/>
                </a:ext>
              </a:extLst>
            </p:cNvPr>
            <p:cNvCxnSpPr/>
            <p:nvPr/>
          </p:nvCxnSpPr>
          <p:spPr>
            <a:xfrm>
              <a:off x="9815812" y="4654380"/>
              <a:ext cx="951166" cy="0"/>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0C06D4D-6FA5-4096-90D7-C25230A35186}"/>
                </a:ext>
              </a:extLst>
            </p:cNvPr>
            <p:cNvCxnSpPr/>
            <p:nvPr/>
          </p:nvCxnSpPr>
          <p:spPr>
            <a:xfrm>
              <a:off x="9815812" y="4957788"/>
              <a:ext cx="951166" cy="0"/>
            </a:xfrm>
            <a:prstGeom prst="line">
              <a:avLst/>
            </a:prstGeom>
            <a:ln w="41275">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410532BB-2549-4324-ABD4-DF55A773F9A3}"/>
                </a:ext>
              </a:extLst>
            </p:cNvPr>
            <p:cNvSpPr txBox="1"/>
            <p:nvPr/>
          </p:nvSpPr>
          <p:spPr>
            <a:xfrm>
              <a:off x="6299374" y="2290185"/>
              <a:ext cx="4758579" cy="830997"/>
            </a:xfrm>
            <a:prstGeom prst="rect">
              <a:avLst/>
            </a:prstGeom>
            <a:noFill/>
          </p:spPr>
          <p:txBody>
            <a:bodyPr wrap="square" rtlCol="0">
              <a:spAutoFit/>
            </a:bodyPr>
            <a:lstStyle/>
            <a:p>
              <a:r>
                <a:rPr lang="ja-JP" altLang="en-US" sz="2400" b="1">
                  <a:latin typeface="メイリオ" panose="020B0604030504040204" pitchFamily="50" charset="-128"/>
                  <a:ea typeface="メイリオ" panose="020B0604030504040204" pitchFamily="50" charset="-128"/>
                </a:rPr>
                <a:t>セグメントを</a:t>
              </a:r>
              <a:r>
                <a:rPr lang="ja-JP" altLang="en-US" sz="2400" b="1" dirty="0">
                  <a:latin typeface="メイリオ" panose="020B0604030504040204" pitchFamily="50" charset="-128"/>
                  <a:ea typeface="メイリオ" panose="020B0604030504040204" pitchFamily="50" charset="-128"/>
                </a:rPr>
                <a:t>手掛かり</a:t>
              </a:r>
              <a:r>
                <a:rPr lang="ja-JP" altLang="en-US" sz="2400" b="1">
                  <a:latin typeface="メイリオ" panose="020B0604030504040204" pitchFamily="50" charset="-128"/>
                  <a:ea typeface="メイリオ" panose="020B0604030504040204" pitchFamily="50" charset="-128"/>
                </a:rPr>
                <a:t>とし</a:t>
              </a:r>
              <a:endParaRPr lang="en-US" altLang="ja-JP" sz="2400" b="1" dirty="0">
                <a:latin typeface="メイリオ" panose="020B0604030504040204" pitchFamily="50" charset="-128"/>
                <a:ea typeface="メイリオ" panose="020B0604030504040204" pitchFamily="50" charset="-128"/>
              </a:endParaRPr>
            </a:p>
            <a:p>
              <a:r>
                <a:rPr lang="ja-JP" altLang="en-US" sz="2400" b="1">
                  <a:latin typeface="メイリオ" panose="020B0604030504040204" pitchFamily="50" charset="-128"/>
                  <a:ea typeface="メイリオ" panose="020B0604030504040204" pitchFamily="50" charset="-128"/>
                </a:rPr>
                <a:t>文抽出</a:t>
              </a:r>
              <a:r>
                <a:rPr lang="ja-JP" altLang="en-US" sz="2400" b="1" dirty="0">
                  <a:latin typeface="メイリオ" panose="020B0604030504040204" pitchFamily="50" charset="-128"/>
                  <a:ea typeface="メイリオ" panose="020B0604030504040204" pitchFamily="50" charset="-128"/>
                </a:rPr>
                <a:t>を行う</a:t>
              </a:r>
              <a:endParaRPr kumimoji="1" lang="ja-JP" altLang="en-US" sz="2400" b="1" dirty="0">
                <a:latin typeface="メイリオ" panose="020B0604030504040204" pitchFamily="50" charset="-128"/>
                <a:ea typeface="メイリオ" panose="020B0604030504040204" pitchFamily="50" charset="-128"/>
              </a:endParaRPr>
            </a:p>
          </p:txBody>
        </p:sp>
        <p:sp>
          <p:nvSpPr>
            <p:cNvPr id="60" name="右矢印 69">
              <a:extLst>
                <a:ext uri="{FF2B5EF4-FFF2-40B4-BE49-F238E27FC236}">
                  <a16:creationId xmlns:a16="http://schemas.microsoft.com/office/drawing/2014/main" id="{69A4AAF7-3E86-4F19-98D0-C7BEFA177BA9}"/>
                </a:ext>
              </a:extLst>
            </p:cNvPr>
            <p:cNvSpPr/>
            <p:nvPr/>
          </p:nvSpPr>
          <p:spPr>
            <a:xfrm>
              <a:off x="8428908" y="4491046"/>
              <a:ext cx="760934" cy="460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95882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CBC6CC61-9FDE-4B51-823F-5324F8DBA353}"/>
              </a:ext>
            </a:extLst>
          </p:cNvPr>
          <p:cNvSpPr/>
          <p:nvPr/>
        </p:nvSpPr>
        <p:spPr>
          <a:xfrm>
            <a:off x="782955" y="1802092"/>
            <a:ext cx="1607489" cy="1085582"/>
          </a:xfrm>
          <a:prstGeom prst="rect">
            <a:avLst/>
          </a:prstGeom>
          <a:solidFill>
            <a:srgbClr val="FFD9DC"/>
          </a:solidFill>
          <a:ln>
            <a:solidFill>
              <a:srgbClr val="FFD9DC"/>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抽出</a:t>
            </a:r>
          </a:p>
        </p:txBody>
      </p:sp>
      <p:sp>
        <p:nvSpPr>
          <p:cNvPr id="19" name="正方形/長方形 18">
            <a:extLst>
              <a:ext uri="{FF2B5EF4-FFF2-40B4-BE49-F238E27FC236}">
                <a16:creationId xmlns:a16="http://schemas.microsoft.com/office/drawing/2014/main" id="{9269CDEC-488C-471A-897A-58E348C4BA5D}"/>
              </a:ext>
            </a:extLst>
          </p:cNvPr>
          <p:cNvSpPr/>
          <p:nvPr/>
        </p:nvSpPr>
        <p:spPr>
          <a:xfrm>
            <a:off x="782955" y="4044549"/>
            <a:ext cx="1607489" cy="1085582"/>
          </a:xfrm>
          <a:prstGeom prst="rect">
            <a:avLst/>
          </a:prstGeom>
          <a:solidFill>
            <a:srgbClr val="E60012"/>
          </a:solidFill>
          <a:ln>
            <a:solidFill>
              <a:srgbClr val="F49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rPr>
              <a:t>文生成</a:t>
            </a:r>
            <a:endParaRPr kumimoji="1" lang="ja-JP" altLang="en-US"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20" name="矢印: 下 19">
            <a:extLst>
              <a:ext uri="{FF2B5EF4-FFF2-40B4-BE49-F238E27FC236}">
                <a16:creationId xmlns:a16="http://schemas.microsoft.com/office/drawing/2014/main" id="{2378B70F-1004-40CE-8A62-C9367EE3B767}"/>
              </a:ext>
            </a:extLst>
          </p:cNvPr>
          <p:cNvSpPr/>
          <p:nvPr/>
        </p:nvSpPr>
        <p:spPr>
          <a:xfrm>
            <a:off x="1247065" y="3127480"/>
            <a:ext cx="679268" cy="748937"/>
          </a:xfrm>
          <a:prstGeom prst="downArrow">
            <a:avLst/>
          </a:prstGeom>
          <a:solidFill>
            <a:srgbClr val="FFD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04FC23CE-A52D-9247-9CAB-1DF0E6BC8BE0}"/>
              </a:ext>
            </a:extLst>
          </p:cNvPr>
          <p:cNvGrpSpPr/>
          <p:nvPr/>
        </p:nvGrpSpPr>
        <p:grpSpPr>
          <a:xfrm>
            <a:off x="2969342" y="1217579"/>
            <a:ext cx="8912602" cy="5149045"/>
            <a:chOff x="310055" y="1217579"/>
            <a:chExt cx="11571889" cy="5149045"/>
          </a:xfrm>
        </p:grpSpPr>
        <p:sp>
          <p:nvSpPr>
            <p:cNvPr id="62" name="正方形/長方形 61">
              <a:extLst>
                <a:ext uri="{FF2B5EF4-FFF2-40B4-BE49-F238E27FC236}">
                  <a16:creationId xmlns:a16="http://schemas.microsoft.com/office/drawing/2014/main" id="{6CC4D19F-91A6-644A-9074-1DD855FA8AEB}"/>
                </a:ext>
              </a:extLst>
            </p:cNvPr>
            <p:cNvSpPr/>
            <p:nvPr/>
          </p:nvSpPr>
          <p:spPr>
            <a:xfrm>
              <a:off x="318182" y="1467253"/>
              <a:ext cx="2191553" cy="587829"/>
            </a:xfrm>
            <a:prstGeom prst="rect">
              <a:avLst/>
            </a:prstGeom>
            <a:gradFill flip="none" rotWithShape="1">
              <a:gsLst>
                <a:gs pos="0">
                  <a:srgbClr val="FC3B44"/>
                </a:gs>
                <a:gs pos="52000">
                  <a:srgbClr val="E47C7D"/>
                </a:gs>
                <a:gs pos="100000">
                  <a:srgbClr val="EDA44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3" name="正方形/長方形 62">
              <a:extLst>
                <a:ext uri="{FF2B5EF4-FFF2-40B4-BE49-F238E27FC236}">
                  <a16:creationId xmlns:a16="http://schemas.microsoft.com/office/drawing/2014/main" id="{297305BE-3561-4043-ACBA-4FB8C9F53AB0}"/>
                </a:ext>
              </a:extLst>
            </p:cNvPr>
            <p:cNvSpPr/>
            <p:nvPr/>
          </p:nvSpPr>
          <p:spPr>
            <a:xfrm>
              <a:off x="549315" y="1503587"/>
              <a:ext cx="1729282" cy="48949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Futura Medium" panose="020B0602020204020303" pitchFamily="34" charset="-79"/>
                </a:rPr>
                <a:t>オリジナル</a:t>
              </a:r>
              <a:endParaRPr kumimoji="1" lang="ja-JP" altLang="en-US" sz="20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Futura Medium" panose="020B0602020204020303" pitchFamily="34" charset="-79"/>
              </a:endParaRPr>
            </a:p>
          </p:txBody>
        </p:sp>
        <p:sp>
          <p:nvSpPr>
            <p:cNvPr id="64" name="正方形/長方形 63">
              <a:extLst>
                <a:ext uri="{FF2B5EF4-FFF2-40B4-BE49-F238E27FC236}">
                  <a16:creationId xmlns:a16="http://schemas.microsoft.com/office/drawing/2014/main" id="{9F092374-D1C9-F44D-94E7-C336F3470E1A}"/>
                </a:ext>
              </a:extLst>
            </p:cNvPr>
            <p:cNvSpPr/>
            <p:nvPr/>
          </p:nvSpPr>
          <p:spPr>
            <a:xfrm>
              <a:off x="318182" y="4528228"/>
              <a:ext cx="2191553" cy="587829"/>
            </a:xfrm>
            <a:prstGeom prst="rect">
              <a:avLst/>
            </a:prstGeom>
            <a:gradFill flip="none" rotWithShape="1">
              <a:gsLst>
                <a:gs pos="0">
                  <a:srgbClr val="FC3B44"/>
                </a:gs>
                <a:gs pos="52000">
                  <a:srgbClr val="E47C7D"/>
                </a:gs>
                <a:gs pos="100000">
                  <a:srgbClr val="EDA44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5" name="正方形/長方形 64">
              <a:extLst>
                <a:ext uri="{FF2B5EF4-FFF2-40B4-BE49-F238E27FC236}">
                  <a16:creationId xmlns:a16="http://schemas.microsoft.com/office/drawing/2014/main" id="{6B948E76-4BD9-AE45-A79A-970CFAAD966B}"/>
                </a:ext>
              </a:extLst>
            </p:cNvPr>
            <p:cNvSpPr/>
            <p:nvPr/>
          </p:nvSpPr>
          <p:spPr>
            <a:xfrm>
              <a:off x="780452" y="4577396"/>
              <a:ext cx="1267013" cy="48949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Futura Medium" panose="020B0602020204020303" pitchFamily="34" charset="-79"/>
                </a:rPr>
                <a:t>新文</a:t>
              </a:r>
              <a:endParaRPr kumimoji="1" lang="ja-JP" altLang="en-US" sz="20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Futura Medium" panose="020B0602020204020303" pitchFamily="34" charset="-79"/>
              </a:endParaRPr>
            </a:p>
          </p:txBody>
        </p:sp>
        <p:sp>
          <p:nvSpPr>
            <p:cNvPr id="66" name="正方形/長方形 65">
              <a:extLst>
                <a:ext uri="{FF2B5EF4-FFF2-40B4-BE49-F238E27FC236}">
                  <a16:creationId xmlns:a16="http://schemas.microsoft.com/office/drawing/2014/main" id="{D860A612-6A6A-744F-9612-6F4C567EDF5A}"/>
                </a:ext>
              </a:extLst>
            </p:cNvPr>
            <p:cNvSpPr/>
            <p:nvPr/>
          </p:nvSpPr>
          <p:spPr>
            <a:xfrm>
              <a:off x="310055" y="1217579"/>
              <a:ext cx="11563762" cy="279183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7" name="正方形/長方形 66">
              <a:extLst>
                <a:ext uri="{FF2B5EF4-FFF2-40B4-BE49-F238E27FC236}">
                  <a16:creationId xmlns:a16="http://schemas.microsoft.com/office/drawing/2014/main" id="{5FD5EDFB-162D-C848-85A4-8D4CA78A7DC7}"/>
                </a:ext>
              </a:extLst>
            </p:cNvPr>
            <p:cNvSpPr/>
            <p:nvPr/>
          </p:nvSpPr>
          <p:spPr>
            <a:xfrm>
              <a:off x="318182" y="4178030"/>
              <a:ext cx="11563762" cy="218859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68" name="正方形/長方形 67">
              <a:extLst>
                <a:ext uri="{FF2B5EF4-FFF2-40B4-BE49-F238E27FC236}">
                  <a16:creationId xmlns:a16="http://schemas.microsoft.com/office/drawing/2014/main" id="{CAA0DA7E-CD57-A245-B3F2-8A0517F7406D}"/>
                </a:ext>
              </a:extLst>
            </p:cNvPr>
            <p:cNvSpPr/>
            <p:nvPr/>
          </p:nvSpPr>
          <p:spPr>
            <a:xfrm>
              <a:off x="2737800" y="1503587"/>
              <a:ext cx="8789477" cy="181588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ラグビー・ワールドカップ（Ｗ杯）日本大会は２９日、１次リーグＤ組のオーストラリア対ウェールズの対戦が東京スタジアムで行われ、ウェールズが２度の王者を経験しているオーストラリアを２９</a:t>
              </a:r>
              <a:r>
                <a:rPr kumimoji="0" lang="en-US" altLang="ja-JP"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２５で下した。</a:t>
              </a:r>
            </a:p>
          </p:txBody>
        </p:sp>
        <p:sp>
          <p:nvSpPr>
            <p:cNvPr id="69" name="正方形/長方形 68">
              <a:extLst>
                <a:ext uri="{FF2B5EF4-FFF2-40B4-BE49-F238E27FC236}">
                  <a16:creationId xmlns:a16="http://schemas.microsoft.com/office/drawing/2014/main" id="{2FC035A6-354D-A14C-AC47-A3E08E76AF7B}"/>
                </a:ext>
              </a:extLst>
            </p:cNvPr>
            <p:cNvSpPr/>
            <p:nvPr/>
          </p:nvSpPr>
          <p:spPr>
            <a:xfrm>
              <a:off x="2737800" y="4553683"/>
              <a:ext cx="7349476"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ウェールズが </a:t>
              </a:r>
              <a:r>
                <a:rPr kumimoji="0" lang="ja-JP" altLang="en-US" sz="2800" b="1" i="0" u="none" strike="noStrike" kern="1200" cap="none" spc="0" normalizeH="0" baseline="0" noProof="0" dirty="0">
                  <a:ln>
                    <a:noFill/>
                  </a:ln>
                  <a:solidFill>
                    <a:prstClr val="white"/>
                  </a:solidFill>
                  <a:effectLst/>
                  <a:highlight>
                    <a:srgbClr val="E47C7D"/>
                  </a:highlight>
                  <a:uLnTx/>
                  <a:uFillTx/>
                  <a:latin typeface="Meiryo UI" panose="020B0604030504040204" pitchFamily="50" charset="-128"/>
                  <a:ea typeface="Meiryo UI" panose="020B0604030504040204" pitchFamily="50" charset="-128"/>
                  <a:cs typeface="+mn-cs"/>
                </a:rPr>
                <a:t>豪州</a:t>
              </a:r>
              <a:r>
                <a:rPr kumimoji="0" lang="ja-JP" altLang="en-US" sz="2800" b="1" i="0" u="none" strike="noStrike" kern="1200" cap="none" spc="0" normalizeH="0" baseline="0" noProof="0">
                  <a:ln>
                    <a:noFill/>
                  </a:ln>
                  <a:solidFill>
                    <a:prstClr val="white"/>
                  </a:solidFill>
                  <a:effectLst/>
                  <a:highlight>
                    <a:srgbClr val="E47C7D"/>
                  </a:highlight>
                  <a:uLnTx/>
                  <a:uFillTx/>
                  <a:latin typeface="Meiryo UI" panose="020B0604030504040204" pitchFamily="50" charset="-128"/>
                  <a:ea typeface="Meiryo UI" panose="020B0604030504040204" pitchFamily="50" charset="-128"/>
                  <a:cs typeface="+mn-cs"/>
                </a:rPr>
                <a:t>破る</a:t>
              </a:r>
              <a:r>
                <a:rPr kumimoji="0" lang="ja-JP" altLang="en-US" sz="28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  ラグビー</a:t>
              </a:r>
              <a:r>
                <a:rPr kumimoji="0"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0" lang="en-US" altLang="ja-JP"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W</a:t>
              </a:r>
              <a:r>
                <a:rPr kumimoji="0" lang="ja-JP" altLang="en-US" sz="2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杯 </a:t>
              </a:r>
            </a:p>
          </p:txBody>
        </p:sp>
      </p:grpSp>
    </p:spTree>
    <p:extLst>
      <p:ext uri="{BB962C8B-B14F-4D97-AF65-F5344CB8AC3E}">
        <p14:creationId xmlns:p14="http://schemas.microsoft.com/office/powerpoint/2010/main" val="1709240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A4D8D3-93C7-479E-A550-8E8AE129ED1A}"/>
              </a:ext>
            </a:extLst>
          </p:cNvPr>
          <p:cNvSpPr>
            <a:spLocks noGrp="1"/>
          </p:cNvSpPr>
          <p:nvPr>
            <p:ph type="title"/>
          </p:nvPr>
        </p:nvSpPr>
        <p:spPr/>
        <p:txBody>
          <a:bodyPr/>
          <a:lstStyle/>
          <a:p>
            <a:r>
              <a:rPr lang="ja-JP" altLang="en-US"/>
              <a:t>絵コンテの作成</a:t>
            </a:r>
            <a:endParaRPr kumimoji="1" lang="ja-JP" altLang="en-US"/>
          </a:p>
        </p:txBody>
      </p:sp>
      <p:sp>
        <p:nvSpPr>
          <p:cNvPr id="6" name="TextBox 21">
            <a:extLst>
              <a:ext uri="{FF2B5EF4-FFF2-40B4-BE49-F238E27FC236}">
                <a16:creationId xmlns:a16="http://schemas.microsoft.com/office/drawing/2014/main" id="{AB009876-E381-4B47-8C49-3B5E1195CD98}"/>
              </a:ext>
            </a:extLst>
          </p:cNvPr>
          <p:cNvSpPr txBox="1"/>
          <p:nvPr/>
        </p:nvSpPr>
        <p:spPr>
          <a:xfrm>
            <a:off x="681832" y="5897529"/>
            <a:ext cx="719192" cy="276999"/>
          </a:xfrm>
          <a:prstGeom prst="rect">
            <a:avLst/>
          </a:prstGeom>
          <a:noFill/>
        </p:spPr>
        <p:txBody>
          <a:bodyPr wrap="square" rtlCol="0">
            <a:spAutoFit/>
          </a:bodyP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rPr>
              <a:t>objects</a:t>
            </a:r>
          </a:p>
        </p:txBody>
      </p:sp>
      <p:pic>
        <p:nvPicPr>
          <p:cNvPr id="7" name="Picture 30">
            <a:extLst>
              <a:ext uri="{FF2B5EF4-FFF2-40B4-BE49-F238E27FC236}">
                <a16:creationId xmlns:a16="http://schemas.microsoft.com/office/drawing/2014/main" id="{ED0952AE-BD9C-7B4E-BB26-DCEF2B76B1A5}"/>
              </a:ext>
            </a:extLst>
          </p:cNvPr>
          <p:cNvPicPr>
            <a:picLocks noChangeAspect="1"/>
          </p:cNvPicPr>
          <p:nvPr/>
        </p:nvPicPr>
        <p:blipFill>
          <a:blip r:embed="rId2"/>
          <a:stretch>
            <a:fillRect/>
          </a:stretch>
        </p:blipFill>
        <p:spPr>
          <a:xfrm>
            <a:off x="776828" y="5388749"/>
            <a:ext cx="529200" cy="529200"/>
          </a:xfrm>
          <a:prstGeom prst="rect">
            <a:avLst/>
          </a:prstGeom>
        </p:spPr>
      </p:pic>
      <p:pic>
        <p:nvPicPr>
          <p:cNvPr id="8" name="Picture 63">
            <a:extLst>
              <a:ext uri="{FF2B5EF4-FFF2-40B4-BE49-F238E27FC236}">
                <a16:creationId xmlns:a16="http://schemas.microsoft.com/office/drawing/2014/main" id="{221670BD-CB64-A74A-8012-DB446B18B217}"/>
              </a:ext>
            </a:extLst>
          </p:cNvPr>
          <p:cNvPicPr>
            <a:picLocks noChangeAspect="1"/>
          </p:cNvPicPr>
          <p:nvPr/>
        </p:nvPicPr>
        <p:blipFill>
          <a:blip r:embed="rId3"/>
          <a:stretch>
            <a:fillRect/>
          </a:stretch>
        </p:blipFill>
        <p:spPr>
          <a:xfrm>
            <a:off x="1623561" y="3770930"/>
            <a:ext cx="1406156" cy="937437"/>
          </a:xfrm>
          <a:prstGeom prst="rect">
            <a:avLst/>
          </a:prstGeom>
        </p:spPr>
      </p:pic>
      <p:pic>
        <p:nvPicPr>
          <p:cNvPr id="9" name="Picture 73">
            <a:extLst>
              <a:ext uri="{FF2B5EF4-FFF2-40B4-BE49-F238E27FC236}">
                <a16:creationId xmlns:a16="http://schemas.microsoft.com/office/drawing/2014/main" id="{9B823769-D01C-F64E-9E45-2A1411196299}"/>
              </a:ext>
            </a:extLst>
          </p:cNvPr>
          <p:cNvPicPr>
            <a:picLocks noChangeAspect="1"/>
          </p:cNvPicPr>
          <p:nvPr/>
        </p:nvPicPr>
        <p:blipFill>
          <a:blip r:embed="rId4"/>
          <a:stretch>
            <a:fillRect/>
          </a:stretch>
        </p:blipFill>
        <p:spPr>
          <a:xfrm>
            <a:off x="1622839" y="2273316"/>
            <a:ext cx="1407600" cy="936934"/>
          </a:xfrm>
          <a:prstGeom prst="rect">
            <a:avLst/>
          </a:prstGeom>
        </p:spPr>
      </p:pic>
      <p:pic>
        <p:nvPicPr>
          <p:cNvPr id="10" name="Picture 76">
            <a:extLst>
              <a:ext uri="{FF2B5EF4-FFF2-40B4-BE49-F238E27FC236}">
                <a16:creationId xmlns:a16="http://schemas.microsoft.com/office/drawing/2014/main" id="{705C0C3B-FA85-1640-A279-CC9629E2A26F}"/>
              </a:ext>
            </a:extLst>
          </p:cNvPr>
          <p:cNvPicPr>
            <a:picLocks noChangeAspect="1"/>
          </p:cNvPicPr>
          <p:nvPr/>
        </p:nvPicPr>
        <p:blipFill>
          <a:blip r:embed="rId5"/>
          <a:stretch>
            <a:fillRect/>
          </a:stretch>
        </p:blipFill>
        <p:spPr>
          <a:xfrm>
            <a:off x="1624099" y="5269048"/>
            <a:ext cx="1405081" cy="936000"/>
          </a:xfrm>
          <a:prstGeom prst="rect">
            <a:avLst/>
          </a:prstGeom>
        </p:spPr>
      </p:pic>
      <p:sp>
        <p:nvSpPr>
          <p:cNvPr id="11" name="Rounded Rectangle 1">
            <a:extLst>
              <a:ext uri="{FF2B5EF4-FFF2-40B4-BE49-F238E27FC236}">
                <a16:creationId xmlns:a16="http://schemas.microsoft.com/office/drawing/2014/main" id="{95E6BECE-5FF4-E14A-81E0-0A7C34F25F51}"/>
              </a:ext>
            </a:extLst>
          </p:cNvPr>
          <p:cNvSpPr/>
          <p:nvPr/>
        </p:nvSpPr>
        <p:spPr>
          <a:xfrm>
            <a:off x="3202685" y="2582219"/>
            <a:ext cx="853468" cy="2484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F0502020204030204" pitchFamily="34" charset="0"/>
              </a:rPr>
              <a:t>Autumn</a:t>
            </a:r>
          </a:p>
        </p:txBody>
      </p:sp>
      <p:sp>
        <p:nvSpPr>
          <p:cNvPr id="12" name="Rounded Rectangle 34">
            <a:extLst>
              <a:ext uri="{FF2B5EF4-FFF2-40B4-BE49-F238E27FC236}">
                <a16:creationId xmlns:a16="http://schemas.microsoft.com/office/drawing/2014/main" id="{A9C6A6CA-41EA-B541-9568-A675927D5152}"/>
              </a:ext>
            </a:extLst>
          </p:cNvPr>
          <p:cNvSpPr/>
          <p:nvPr/>
        </p:nvSpPr>
        <p:spPr>
          <a:xfrm>
            <a:off x="3202685" y="2293884"/>
            <a:ext cx="664725" cy="2484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F0502020204030204" pitchFamily="34" charset="0"/>
              </a:rPr>
              <a:t>Trees</a:t>
            </a:r>
          </a:p>
        </p:txBody>
      </p:sp>
      <p:sp>
        <p:nvSpPr>
          <p:cNvPr id="13" name="Rounded Rectangle 37">
            <a:extLst>
              <a:ext uri="{FF2B5EF4-FFF2-40B4-BE49-F238E27FC236}">
                <a16:creationId xmlns:a16="http://schemas.microsoft.com/office/drawing/2014/main" id="{81E0FED0-272F-4641-81ED-B89131F9AF85}"/>
              </a:ext>
            </a:extLst>
          </p:cNvPr>
          <p:cNvSpPr/>
          <p:nvPr/>
        </p:nvSpPr>
        <p:spPr>
          <a:xfrm>
            <a:off x="3202685" y="3764730"/>
            <a:ext cx="565254" cy="2484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F0502020204030204" pitchFamily="34" charset="0"/>
              </a:rPr>
              <a:t>Dark</a:t>
            </a:r>
          </a:p>
        </p:txBody>
      </p:sp>
      <p:sp>
        <p:nvSpPr>
          <p:cNvPr id="14" name="Rounded Rectangle 38">
            <a:extLst>
              <a:ext uri="{FF2B5EF4-FFF2-40B4-BE49-F238E27FC236}">
                <a16:creationId xmlns:a16="http://schemas.microsoft.com/office/drawing/2014/main" id="{B6C3EEEE-BD93-504C-A381-AEA7333C653C}"/>
              </a:ext>
            </a:extLst>
          </p:cNvPr>
          <p:cNvSpPr/>
          <p:nvPr/>
        </p:nvSpPr>
        <p:spPr>
          <a:xfrm>
            <a:off x="3202685" y="5282315"/>
            <a:ext cx="664725" cy="248351"/>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F0502020204030204" pitchFamily="34" charset="0"/>
              </a:rPr>
              <a:t>Dark</a:t>
            </a:r>
          </a:p>
        </p:txBody>
      </p:sp>
      <p:sp>
        <p:nvSpPr>
          <p:cNvPr id="15" name="Rounded Rectangle 39">
            <a:extLst>
              <a:ext uri="{FF2B5EF4-FFF2-40B4-BE49-F238E27FC236}">
                <a16:creationId xmlns:a16="http://schemas.microsoft.com/office/drawing/2014/main" id="{909BD0A0-D0B8-D94D-BCE7-31E9FBB89195}"/>
              </a:ext>
            </a:extLst>
          </p:cNvPr>
          <p:cNvSpPr/>
          <p:nvPr/>
        </p:nvSpPr>
        <p:spPr>
          <a:xfrm>
            <a:off x="3202685" y="4048118"/>
            <a:ext cx="548543" cy="2484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F0502020204030204" pitchFamily="34" charset="0"/>
              </a:rPr>
              <a:t>Male</a:t>
            </a:r>
          </a:p>
        </p:txBody>
      </p:sp>
      <p:sp>
        <p:nvSpPr>
          <p:cNvPr id="16" name="Rounded Rectangle 41">
            <a:extLst>
              <a:ext uri="{FF2B5EF4-FFF2-40B4-BE49-F238E27FC236}">
                <a16:creationId xmlns:a16="http://schemas.microsoft.com/office/drawing/2014/main" id="{90D85EC1-01A0-304B-9D02-24E52234ABE8}"/>
              </a:ext>
            </a:extLst>
          </p:cNvPr>
          <p:cNvSpPr/>
          <p:nvPr/>
        </p:nvSpPr>
        <p:spPr>
          <a:xfrm>
            <a:off x="3202684" y="5587407"/>
            <a:ext cx="756177" cy="2484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F0502020204030204" pitchFamily="34" charset="0"/>
              </a:rPr>
              <a:t>Animal</a:t>
            </a:r>
          </a:p>
        </p:txBody>
      </p:sp>
      <p:sp>
        <p:nvSpPr>
          <p:cNvPr id="17" name="TextBox 2">
            <a:extLst>
              <a:ext uri="{FF2B5EF4-FFF2-40B4-BE49-F238E27FC236}">
                <a16:creationId xmlns:a16="http://schemas.microsoft.com/office/drawing/2014/main" id="{3D474173-4F9C-E441-AC4D-D443E9B9A686}"/>
              </a:ext>
            </a:extLst>
          </p:cNvPr>
          <p:cNvSpPr txBox="1"/>
          <p:nvPr/>
        </p:nvSpPr>
        <p:spPr>
          <a:xfrm>
            <a:off x="5970331" y="2426134"/>
            <a:ext cx="4622800" cy="369332"/>
          </a:xfrm>
          <a:prstGeom prst="rect">
            <a:avLst/>
          </a:prstGeom>
          <a:noFill/>
        </p:spPr>
        <p:txBody>
          <a:bodyPr wrap="square" rtlCol="0">
            <a:spAutoFit/>
          </a:bodyPr>
          <a:lstStyle/>
          <a:p>
            <a:r>
              <a:rPr lang="ja-JP" altLang="en-US">
                <a:solidFill>
                  <a:schemeClr val="tx1">
                    <a:lumMod val="75000"/>
                    <a:lumOff val="25000"/>
                  </a:schemeClr>
                </a:solidFill>
                <a:latin typeface="メイリオ" panose="020B0604030504040204" pitchFamily="50" charset="-128"/>
                <a:ea typeface="メイリオ" panose="020B0604030504040204" pitchFamily="50" charset="-128"/>
              </a:rPr>
              <a:t>東大寺 広大な境内を染める紅葉が美しい</a:t>
            </a:r>
            <a:endParaRPr 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18" name="TextBox 4">
            <a:extLst>
              <a:ext uri="{FF2B5EF4-FFF2-40B4-BE49-F238E27FC236}">
                <a16:creationId xmlns:a16="http://schemas.microsoft.com/office/drawing/2014/main" id="{B8C70F56-901E-844B-B5CC-D7ED7DB635E5}"/>
              </a:ext>
            </a:extLst>
          </p:cNvPr>
          <p:cNvSpPr txBox="1"/>
          <p:nvPr/>
        </p:nvSpPr>
        <p:spPr>
          <a:xfrm>
            <a:off x="5970331" y="2774998"/>
            <a:ext cx="5420779" cy="276999"/>
          </a:xfrm>
          <a:prstGeom prst="rect">
            <a:avLst/>
          </a:prstGeom>
          <a:noFill/>
        </p:spPr>
        <p:txBody>
          <a:bodyPr wrap="none" rtlCol="0">
            <a:spAutoFit/>
          </a:bodyPr>
          <a:lstStyle/>
          <a:p>
            <a:r>
              <a:rPr lang="en-US" sz="1200" dirty="0" err="1">
                <a:solidFill>
                  <a:schemeClr val="tx1">
                    <a:lumMod val="50000"/>
                    <a:lumOff val="50000"/>
                  </a:schemeClr>
                </a:solidFill>
                <a:latin typeface="メイリオ" panose="020B0604030504040204" pitchFamily="50" charset="-128"/>
                <a:ea typeface="メイリオ" panose="020B0604030504040204" pitchFamily="50" charset="-128"/>
              </a:rPr>
              <a:t>Todaiji</a:t>
            </a:r>
            <a:r>
              <a:rPr lang="en-US" sz="1200" dirty="0">
                <a:solidFill>
                  <a:schemeClr val="tx1">
                    <a:lumMod val="50000"/>
                    <a:lumOff val="50000"/>
                  </a:schemeClr>
                </a:solidFill>
                <a:latin typeface="メイリオ" panose="020B0604030504040204" pitchFamily="50" charset="-128"/>
                <a:ea typeface="メイリオ" panose="020B0604030504040204" pitchFamily="50" charset="-128"/>
              </a:rPr>
              <a:t> Temple with beautiful colored leaves dyed in the vast precincts</a:t>
            </a:r>
          </a:p>
        </p:txBody>
      </p:sp>
      <p:sp>
        <p:nvSpPr>
          <p:cNvPr id="19" name="TextBox 33">
            <a:extLst>
              <a:ext uri="{FF2B5EF4-FFF2-40B4-BE49-F238E27FC236}">
                <a16:creationId xmlns:a16="http://schemas.microsoft.com/office/drawing/2014/main" id="{90D2B4D7-39E8-5547-AD76-CA0A97925AF1}"/>
              </a:ext>
            </a:extLst>
          </p:cNvPr>
          <p:cNvSpPr txBox="1"/>
          <p:nvPr/>
        </p:nvSpPr>
        <p:spPr>
          <a:xfrm>
            <a:off x="5970331" y="3734234"/>
            <a:ext cx="4470401" cy="646331"/>
          </a:xfrm>
          <a:prstGeom prst="rect">
            <a:avLst/>
          </a:prstGeom>
          <a:noFill/>
        </p:spPr>
        <p:txBody>
          <a:bodyPr wrap="square" rtlCol="0">
            <a:spAutoFit/>
          </a:bodyPr>
          <a:lstStyle/>
          <a:p>
            <a:r>
              <a:rPr lang="ja-JP" altLang="en-US">
                <a:solidFill>
                  <a:schemeClr val="tx1">
                    <a:lumMod val="75000"/>
                    <a:lumOff val="25000"/>
                  </a:schemeClr>
                </a:solidFill>
                <a:latin typeface="メイリオ" panose="020B0604030504040204" pitchFamily="50" charset="-128"/>
                <a:ea typeface="メイリオ" panose="020B0604030504040204" pitchFamily="50" charset="-128"/>
              </a:rPr>
              <a:t>登坂広臣＆中条あやみ </a:t>
            </a:r>
            <a:r>
              <a:rPr lang="en-SG" altLang="ja-JP" dirty="0">
                <a:solidFill>
                  <a:schemeClr val="tx1">
                    <a:lumMod val="75000"/>
                    <a:lumOff val="25000"/>
                  </a:schemeClr>
                </a:solidFill>
                <a:latin typeface="メイリオ" panose="020B0604030504040204" pitchFamily="50" charset="-128"/>
                <a:ea typeface="メイリオ" panose="020B0604030504040204" pitchFamily="50" charset="-128"/>
              </a:rPr>
              <a:t>W</a:t>
            </a:r>
            <a:r>
              <a:rPr lang="ja-JP" altLang="en-US">
                <a:solidFill>
                  <a:schemeClr val="tx1">
                    <a:lumMod val="75000"/>
                    <a:lumOff val="25000"/>
                  </a:schemeClr>
                </a:solidFill>
                <a:latin typeface="メイリオ" panose="020B0604030504040204" pitchFamily="50" charset="-128"/>
                <a:ea typeface="メイリオ" panose="020B0604030504040204" pitchFamily="50" charset="-128"/>
              </a:rPr>
              <a:t>主演映画「雪の華」が</a:t>
            </a: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2019</a:t>
            </a:r>
            <a:r>
              <a:rPr lang="ja-JP" altLang="en-US">
                <a:solidFill>
                  <a:schemeClr val="tx1">
                    <a:lumMod val="75000"/>
                    <a:lumOff val="25000"/>
                  </a:schemeClr>
                </a:solidFill>
                <a:latin typeface="メイリオ" panose="020B0604030504040204" pitchFamily="50" charset="-128"/>
                <a:ea typeface="メイリオ" panose="020B0604030504040204" pitchFamily="50" charset="-128"/>
              </a:rPr>
              <a:t>年</a:t>
            </a: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2</a:t>
            </a:r>
            <a:r>
              <a:rPr lang="ja-JP" altLang="en-US">
                <a:solidFill>
                  <a:schemeClr val="tx1">
                    <a:lumMod val="75000"/>
                    <a:lumOff val="25000"/>
                  </a:schemeClr>
                </a:solidFill>
                <a:latin typeface="メイリオ" panose="020B0604030504040204" pitchFamily="50" charset="-128"/>
                <a:ea typeface="メイリオ" panose="020B0604030504040204" pitchFamily="50" charset="-128"/>
              </a:rPr>
              <a:t>月公開！</a:t>
            </a:r>
            <a:endParaRPr 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0" name="TextBox 35">
            <a:extLst>
              <a:ext uri="{FF2B5EF4-FFF2-40B4-BE49-F238E27FC236}">
                <a16:creationId xmlns:a16="http://schemas.microsoft.com/office/drawing/2014/main" id="{DD2E40CB-7748-8142-A35C-B29B14B8F086}"/>
              </a:ext>
            </a:extLst>
          </p:cNvPr>
          <p:cNvSpPr txBox="1"/>
          <p:nvPr/>
        </p:nvSpPr>
        <p:spPr>
          <a:xfrm>
            <a:off x="5970331" y="4337098"/>
            <a:ext cx="5482527" cy="461665"/>
          </a:xfrm>
          <a:prstGeom prst="rect">
            <a:avLst/>
          </a:prstGeom>
          <a:noFill/>
        </p:spPr>
        <p:txBody>
          <a:bodyPr wrap="none" rtlCol="0">
            <a:spAutoFit/>
          </a:bodyPr>
          <a:lstStyle/>
          <a:p>
            <a:r>
              <a:rPr lang="en-US" sz="1200" dirty="0" err="1">
                <a:solidFill>
                  <a:schemeClr val="tx1">
                    <a:lumMod val="50000"/>
                    <a:lumOff val="50000"/>
                  </a:schemeClr>
                </a:solidFill>
                <a:latin typeface="メイリオ" panose="020B0604030504040204" pitchFamily="50" charset="-128"/>
                <a:ea typeface="メイリオ" panose="020B0604030504040204" pitchFamily="50" charset="-128"/>
              </a:rPr>
              <a:t>Hiroomi</a:t>
            </a:r>
            <a:r>
              <a:rPr lang="en-US" sz="1200" dirty="0">
                <a:solidFill>
                  <a:schemeClr val="tx1">
                    <a:lumMod val="50000"/>
                    <a:lumOff val="50000"/>
                  </a:schemeClr>
                </a:solidFill>
                <a:latin typeface="メイリオ" panose="020B0604030504040204" pitchFamily="50" charset="-128"/>
                <a:ea typeface="メイリオ" panose="020B0604030504040204" pitchFamily="50" charset="-128"/>
              </a:rPr>
              <a:t> </a:t>
            </a:r>
            <a:r>
              <a:rPr lang="en-US" sz="1200" dirty="0" err="1">
                <a:solidFill>
                  <a:schemeClr val="tx1">
                    <a:lumMod val="50000"/>
                    <a:lumOff val="50000"/>
                  </a:schemeClr>
                </a:solidFill>
                <a:latin typeface="メイリオ" panose="020B0604030504040204" pitchFamily="50" charset="-128"/>
                <a:ea typeface="メイリオ" panose="020B0604030504040204" pitchFamily="50" charset="-128"/>
              </a:rPr>
              <a:t>Tosaka</a:t>
            </a:r>
            <a:r>
              <a:rPr lang="en-US" sz="1200" dirty="0">
                <a:solidFill>
                  <a:schemeClr val="tx1">
                    <a:lumMod val="50000"/>
                    <a:lumOff val="50000"/>
                  </a:schemeClr>
                </a:solidFill>
                <a:latin typeface="メイリオ" panose="020B0604030504040204" pitchFamily="50" charset="-128"/>
                <a:ea typeface="メイリオ" panose="020B0604030504040204" pitchFamily="50" charset="-128"/>
              </a:rPr>
              <a:t> &amp; Ayami </a:t>
            </a:r>
            <a:r>
              <a:rPr lang="en-US" sz="1200" dirty="0" err="1">
                <a:solidFill>
                  <a:schemeClr val="tx1">
                    <a:lumMod val="50000"/>
                    <a:lumOff val="50000"/>
                  </a:schemeClr>
                </a:solidFill>
                <a:latin typeface="メイリオ" panose="020B0604030504040204" pitchFamily="50" charset="-128"/>
                <a:ea typeface="メイリオ" panose="020B0604030504040204" pitchFamily="50" charset="-128"/>
              </a:rPr>
              <a:t>Nakajo</a:t>
            </a:r>
            <a:r>
              <a:rPr lang="en-US" sz="1200" dirty="0">
                <a:solidFill>
                  <a:schemeClr val="tx1">
                    <a:lumMod val="50000"/>
                    <a:lumOff val="50000"/>
                  </a:schemeClr>
                </a:solidFill>
                <a:latin typeface="メイリオ" panose="020B0604030504040204" pitchFamily="50" charset="-128"/>
                <a:ea typeface="メイリオ" panose="020B0604030504040204" pitchFamily="50" charset="-128"/>
              </a:rPr>
              <a:t> W movie" Snow no Hana "is released </a:t>
            </a:r>
          </a:p>
          <a:p>
            <a:r>
              <a:rPr lang="en-US" sz="1200" dirty="0">
                <a:solidFill>
                  <a:schemeClr val="tx1">
                    <a:lumMod val="50000"/>
                    <a:lumOff val="50000"/>
                  </a:schemeClr>
                </a:solidFill>
                <a:latin typeface="メイリオ" panose="020B0604030504040204" pitchFamily="50" charset="-128"/>
                <a:ea typeface="メイリオ" panose="020B0604030504040204" pitchFamily="50" charset="-128"/>
              </a:rPr>
              <a:t>in February 2019! "</a:t>
            </a:r>
          </a:p>
        </p:txBody>
      </p:sp>
      <p:sp>
        <p:nvSpPr>
          <p:cNvPr id="21" name="TextBox 36">
            <a:extLst>
              <a:ext uri="{FF2B5EF4-FFF2-40B4-BE49-F238E27FC236}">
                <a16:creationId xmlns:a16="http://schemas.microsoft.com/office/drawing/2014/main" id="{4352D814-73D5-D149-87B2-6E63BCBEAE55}"/>
              </a:ext>
            </a:extLst>
          </p:cNvPr>
          <p:cNvSpPr txBox="1"/>
          <p:nvPr/>
        </p:nvSpPr>
        <p:spPr>
          <a:xfrm>
            <a:off x="5970331" y="5347134"/>
            <a:ext cx="4470401" cy="646331"/>
          </a:xfrm>
          <a:prstGeom prst="rect">
            <a:avLst/>
          </a:prstGeom>
          <a:noFill/>
        </p:spPr>
        <p:txBody>
          <a:bodyPr wrap="square" rtlCol="0">
            <a:spAutoFit/>
          </a:bodyPr>
          <a:lstStyle/>
          <a:p>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2018</a:t>
            </a:r>
            <a:r>
              <a:rPr lang="ja-JP" altLang="en-US">
                <a:solidFill>
                  <a:schemeClr val="tx1">
                    <a:lumMod val="75000"/>
                    <a:lumOff val="25000"/>
                  </a:schemeClr>
                </a:solidFill>
                <a:latin typeface="メイリオ" panose="020B0604030504040204" pitchFamily="50" charset="-128"/>
                <a:ea typeface="メイリオ" panose="020B0604030504040204" pitchFamily="50" charset="-128"/>
              </a:rPr>
              <a:t>年</a:t>
            </a: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11</a:t>
            </a:r>
            <a:r>
              <a:rPr lang="ja-JP" altLang="en-US">
                <a:solidFill>
                  <a:schemeClr val="tx1">
                    <a:lumMod val="75000"/>
                    <a:lumOff val="25000"/>
                  </a:schemeClr>
                </a:solidFill>
                <a:latin typeface="メイリオ" panose="020B0604030504040204" pitchFamily="50" charset="-128"/>
                <a:ea typeface="メイリオ" panose="020B0604030504040204" pitchFamily="50" charset="-128"/>
              </a:rPr>
              <a:t>月</a:t>
            </a:r>
            <a:r>
              <a:rPr lang="en-US" altLang="ja-JP" dirty="0">
                <a:solidFill>
                  <a:schemeClr val="tx1">
                    <a:lumMod val="75000"/>
                    <a:lumOff val="25000"/>
                  </a:schemeClr>
                </a:solidFill>
                <a:latin typeface="メイリオ" panose="020B0604030504040204" pitchFamily="50" charset="-128"/>
                <a:ea typeface="メイリオ" panose="020B0604030504040204" pitchFamily="50" charset="-128"/>
              </a:rPr>
              <a:t>3</a:t>
            </a:r>
            <a:r>
              <a:rPr lang="ja-JP" altLang="en-US">
                <a:solidFill>
                  <a:schemeClr val="tx1">
                    <a:lumMod val="75000"/>
                    <a:lumOff val="25000"/>
                  </a:schemeClr>
                </a:solidFill>
                <a:latin typeface="メイリオ" panose="020B0604030504040204" pitchFamily="50" charset="-128"/>
                <a:ea typeface="メイリオ" panose="020B0604030504040204" pitchFamily="50" charset="-128"/>
              </a:rPr>
              <a:t>日ゴジラの誕生日に生誕イベントが開催！</a:t>
            </a:r>
            <a:endParaRPr lang="en-US" dirty="0">
              <a:solidFill>
                <a:schemeClr val="tx1">
                  <a:lumMod val="75000"/>
                  <a:lumOff val="25000"/>
                </a:schemeClr>
              </a:solidFill>
              <a:latin typeface="メイリオ" panose="020B0604030504040204" pitchFamily="50" charset="-128"/>
              <a:ea typeface="メイリオ" panose="020B0604030504040204" pitchFamily="50" charset="-128"/>
            </a:endParaRPr>
          </a:p>
        </p:txBody>
      </p:sp>
      <p:sp>
        <p:nvSpPr>
          <p:cNvPr id="22" name="TextBox 47">
            <a:extLst>
              <a:ext uri="{FF2B5EF4-FFF2-40B4-BE49-F238E27FC236}">
                <a16:creationId xmlns:a16="http://schemas.microsoft.com/office/drawing/2014/main" id="{C4CF80B6-603F-A841-B016-0780FCAC5E0C}"/>
              </a:ext>
            </a:extLst>
          </p:cNvPr>
          <p:cNvSpPr txBox="1"/>
          <p:nvPr/>
        </p:nvSpPr>
        <p:spPr>
          <a:xfrm>
            <a:off x="5970331" y="5949998"/>
            <a:ext cx="5051832" cy="276999"/>
          </a:xfrm>
          <a:prstGeom prst="rect">
            <a:avLst/>
          </a:prstGeom>
          <a:noFill/>
        </p:spPr>
        <p:txBody>
          <a:bodyPr wrap="none" rtlCol="0">
            <a:spAutoFit/>
          </a:bodyPr>
          <a:lstStyle/>
          <a:p>
            <a:r>
              <a:rPr lang="en-US" sz="1200" dirty="0">
                <a:solidFill>
                  <a:schemeClr val="tx1">
                    <a:lumMod val="50000"/>
                    <a:lumOff val="50000"/>
                  </a:schemeClr>
                </a:solidFill>
                <a:latin typeface="メイリオ" panose="020B0604030504040204" pitchFamily="50" charset="-128"/>
                <a:ea typeface="メイリオ" panose="020B0604030504040204" pitchFamily="50" charset="-128"/>
              </a:rPr>
              <a:t>November 3, 2018 Birthday event is held on Godzilla 's birthday!</a:t>
            </a:r>
          </a:p>
        </p:txBody>
      </p:sp>
      <p:sp>
        <p:nvSpPr>
          <p:cNvPr id="23" name="TextBox 48">
            <a:extLst>
              <a:ext uri="{FF2B5EF4-FFF2-40B4-BE49-F238E27FC236}">
                <a16:creationId xmlns:a16="http://schemas.microsoft.com/office/drawing/2014/main" id="{CE6F0263-2F26-C746-9882-9E7C800BAC68}"/>
              </a:ext>
            </a:extLst>
          </p:cNvPr>
          <p:cNvSpPr txBox="1"/>
          <p:nvPr/>
        </p:nvSpPr>
        <p:spPr>
          <a:xfrm>
            <a:off x="1819297" y="1715345"/>
            <a:ext cx="1218603" cy="276999"/>
          </a:xfrm>
          <a:prstGeom prst="rect">
            <a:avLst/>
          </a:prstGeom>
          <a:noFill/>
        </p:spPr>
        <p:txBody>
          <a:bodyPr wrap="none" rtlCol="0">
            <a:spAutoFit/>
          </a:bodyPr>
          <a:lstStyle/>
          <a:p>
            <a:r>
              <a:rPr lang="en-US" sz="1200" dirty="0">
                <a:solidFill>
                  <a:schemeClr val="tx1">
                    <a:lumMod val="50000"/>
                    <a:lumOff val="50000"/>
                  </a:schemeClr>
                </a:solidFill>
                <a:latin typeface="メイリオ" panose="020B0604030504040204" pitchFamily="50" charset="-128"/>
                <a:ea typeface="メイリオ" panose="020B0604030504040204" pitchFamily="50" charset="-128"/>
              </a:rPr>
              <a:t>Scene images</a:t>
            </a:r>
          </a:p>
        </p:txBody>
      </p:sp>
      <p:sp>
        <p:nvSpPr>
          <p:cNvPr id="24" name="Rounded Rectangle 28">
            <a:extLst>
              <a:ext uri="{FF2B5EF4-FFF2-40B4-BE49-F238E27FC236}">
                <a16:creationId xmlns:a16="http://schemas.microsoft.com/office/drawing/2014/main" id="{E24B3995-665B-DB46-B154-DB610B65B548}"/>
              </a:ext>
            </a:extLst>
          </p:cNvPr>
          <p:cNvSpPr/>
          <p:nvPr/>
        </p:nvSpPr>
        <p:spPr>
          <a:xfrm>
            <a:off x="3204839" y="2870554"/>
            <a:ext cx="751868" cy="24097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bg2">
                    <a:lumMod val="50000"/>
                  </a:schemeClr>
                </a:solidFill>
                <a:latin typeface="メイリオ" panose="020B0604030504040204" pitchFamily="50" charset="-128"/>
                <a:ea typeface="メイリオ" panose="020B0604030504040204" pitchFamily="50" charset="-128"/>
                <a:cs typeface="MV Boli" panose="02000500030200090000" pitchFamily="2" charset="0"/>
              </a:rPr>
              <a:t>Tōdai-ji</a:t>
            </a:r>
            <a:endPar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00500030200090000" pitchFamily="2" charset="0"/>
            </a:endParaRPr>
          </a:p>
        </p:txBody>
      </p:sp>
      <p:sp>
        <p:nvSpPr>
          <p:cNvPr id="25" name="Rounded Rectangle 31">
            <a:extLst>
              <a:ext uri="{FF2B5EF4-FFF2-40B4-BE49-F238E27FC236}">
                <a16:creationId xmlns:a16="http://schemas.microsoft.com/office/drawing/2014/main" id="{1587FE31-F381-4F4E-87C7-829814D194BF}"/>
              </a:ext>
            </a:extLst>
          </p:cNvPr>
          <p:cNvSpPr/>
          <p:nvPr/>
        </p:nvSpPr>
        <p:spPr>
          <a:xfrm>
            <a:off x="3202685" y="3151468"/>
            <a:ext cx="989490" cy="215607"/>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bg2">
                    <a:lumMod val="50000"/>
                  </a:schemeClr>
                </a:solidFill>
                <a:latin typeface="メイリオ" panose="020B0604030504040204" pitchFamily="50" charset="-128"/>
                <a:ea typeface="メイリオ" panose="020B0604030504040204" pitchFamily="50" charset="-128"/>
                <a:cs typeface="MV Boli" panose="02000500030200090000" pitchFamily="2" charset="0"/>
              </a:rPr>
              <a:t>Nara Park</a:t>
            </a:r>
            <a:endPar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00500030200090000" pitchFamily="2" charset="0"/>
            </a:endParaRPr>
          </a:p>
        </p:txBody>
      </p:sp>
      <p:sp>
        <p:nvSpPr>
          <p:cNvPr id="26" name="Rounded Rectangle 40">
            <a:extLst>
              <a:ext uri="{FF2B5EF4-FFF2-40B4-BE49-F238E27FC236}">
                <a16:creationId xmlns:a16="http://schemas.microsoft.com/office/drawing/2014/main" id="{9B7648AD-BE06-CD4F-AA24-B8565991B532}"/>
              </a:ext>
            </a:extLst>
          </p:cNvPr>
          <p:cNvSpPr/>
          <p:nvPr/>
        </p:nvSpPr>
        <p:spPr>
          <a:xfrm>
            <a:off x="3196585" y="4331506"/>
            <a:ext cx="1390702" cy="256164"/>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bg2">
                    <a:lumMod val="50000"/>
                  </a:schemeClr>
                </a:solidFill>
                <a:latin typeface="メイリオ" panose="020B0604030504040204" pitchFamily="50" charset="-128"/>
                <a:ea typeface="メイリオ" panose="020B0604030504040204" pitchFamily="50" charset="-128"/>
                <a:cs typeface="MV Boli" panose="02000500030200090000" pitchFamily="2" charset="0"/>
              </a:rPr>
              <a:t>Hiroomi Tosaka</a:t>
            </a:r>
            <a:endPar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00500030200090000" pitchFamily="2" charset="0"/>
            </a:endParaRPr>
          </a:p>
        </p:txBody>
      </p:sp>
      <p:sp>
        <p:nvSpPr>
          <p:cNvPr id="27" name="Rounded Rectangle 46">
            <a:extLst>
              <a:ext uri="{FF2B5EF4-FFF2-40B4-BE49-F238E27FC236}">
                <a16:creationId xmlns:a16="http://schemas.microsoft.com/office/drawing/2014/main" id="{D4AAC786-4071-7048-83CB-49FE08B4F42C}"/>
              </a:ext>
            </a:extLst>
          </p:cNvPr>
          <p:cNvSpPr/>
          <p:nvPr/>
        </p:nvSpPr>
        <p:spPr>
          <a:xfrm>
            <a:off x="3204839" y="4622659"/>
            <a:ext cx="1609222" cy="22048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dirty="0">
                <a:solidFill>
                  <a:schemeClr val="bg2">
                    <a:lumMod val="50000"/>
                  </a:schemeClr>
                </a:solidFill>
                <a:latin typeface="メイリオ" panose="020B0604030504040204" pitchFamily="50" charset="-128"/>
                <a:ea typeface="メイリオ" panose="020B0604030504040204" pitchFamily="50" charset="-128"/>
                <a:cs typeface="MV Boli" panose="02000500030200090000" pitchFamily="2" charset="0"/>
              </a:rPr>
              <a:t>J Soul Brothers III</a:t>
            </a:r>
            <a:endPar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00500030200090000" pitchFamily="2" charset="0"/>
            </a:endParaRPr>
          </a:p>
        </p:txBody>
      </p:sp>
      <p:sp>
        <p:nvSpPr>
          <p:cNvPr id="28" name="Rounded Rectangle 49">
            <a:extLst>
              <a:ext uri="{FF2B5EF4-FFF2-40B4-BE49-F238E27FC236}">
                <a16:creationId xmlns:a16="http://schemas.microsoft.com/office/drawing/2014/main" id="{8B730B64-C366-1E4D-84E7-D8A5E8DE9D71}"/>
              </a:ext>
            </a:extLst>
          </p:cNvPr>
          <p:cNvSpPr/>
          <p:nvPr/>
        </p:nvSpPr>
        <p:spPr>
          <a:xfrm>
            <a:off x="3208528" y="5892549"/>
            <a:ext cx="847625" cy="22128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cs typeface="MV Boli" panose="020F0502020204030204" pitchFamily="34" charset="0"/>
              </a:rPr>
              <a:t>Godzilla</a:t>
            </a:r>
          </a:p>
        </p:txBody>
      </p:sp>
      <p:pic>
        <p:nvPicPr>
          <p:cNvPr id="29" name="Picture 50">
            <a:extLst>
              <a:ext uri="{FF2B5EF4-FFF2-40B4-BE49-F238E27FC236}">
                <a16:creationId xmlns:a16="http://schemas.microsoft.com/office/drawing/2014/main" id="{1C527CEC-53C4-1744-86E3-8AD112129501}"/>
              </a:ext>
            </a:extLst>
          </p:cNvPr>
          <p:cNvPicPr>
            <a:picLocks noChangeAspect="1"/>
          </p:cNvPicPr>
          <p:nvPr/>
        </p:nvPicPr>
        <p:blipFill>
          <a:blip r:embed="rId6"/>
          <a:stretch>
            <a:fillRect/>
          </a:stretch>
        </p:blipFill>
        <p:spPr>
          <a:xfrm>
            <a:off x="774444" y="3893273"/>
            <a:ext cx="532800" cy="532800"/>
          </a:xfrm>
          <a:prstGeom prst="rect">
            <a:avLst/>
          </a:prstGeom>
        </p:spPr>
      </p:pic>
      <p:sp>
        <p:nvSpPr>
          <p:cNvPr id="30" name="TextBox 51">
            <a:extLst>
              <a:ext uri="{FF2B5EF4-FFF2-40B4-BE49-F238E27FC236}">
                <a16:creationId xmlns:a16="http://schemas.microsoft.com/office/drawing/2014/main" id="{5BE078F4-473E-464F-A99B-9CE175440E1E}"/>
              </a:ext>
            </a:extLst>
          </p:cNvPr>
          <p:cNvSpPr txBox="1"/>
          <p:nvPr/>
        </p:nvSpPr>
        <p:spPr>
          <a:xfrm>
            <a:off x="712784" y="4384977"/>
            <a:ext cx="719192" cy="276999"/>
          </a:xfrm>
          <a:prstGeom prst="rect">
            <a:avLst/>
          </a:prstGeom>
          <a:noFill/>
        </p:spPr>
        <p:txBody>
          <a:bodyPr wrap="square" rtlCol="0">
            <a:spAutoFit/>
          </a:bodyP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rPr>
              <a:t>person</a:t>
            </a:r>
          </a:p>
        </p:txBody>
      </p:sp>
      <p:pic>
        <p:nvPicPr>
          <p:cNvPr id="31" name="Picture 52">
            <a:extLst>
              <a:ext uri="{FF2B5EF4-FFF2-40B4-BE49-F238E27FC236}">
                <a16:creationId xmlns:a16="http://schemas.microsoft.com/office/drawing/2014/main" id="{64526BBD-AEBE-7842-8486-2B7DE727D0F3}"/>
              </a:ext>
            </a:extLst>
          </p:cNvPr>
          <p:cNvPicPr>
            <a:picLocks noChangeAspect="1"/>
          </p:cNvPicPr>
          <p:nvPr/>
        </p:nvPicPr>
        <p:blipFill>
          <a:blip r:embed="rId7"/>
          <a:stretch>
            <a:fillRect/>
          </a:stretch>
        </p:blipFill>
        <p:spPr>
          <a:xfrm>
            <a:off x="797064" y="2426134"/>
            <a:ext cx="529200" cy="529200"/>
          </a:xfrm>
          <a:prstGeom prst="rect">
            <a:avLst/>
          </a:prstGeom>
        </p:spPr>
      </p:pic>
      <p:sp>
        <p:nvSpPr>
          <p:cNvPr id="32" name="TextBox 53">
            <a:extLst>
              <a:ext uri="{FF2B5EF4-FFF2-40B4-BE49-F238E27FC236}">
                <a16:creationId xmlns:a16="http://schemas.microsoft.com/office/drawing/2014/main" id="{B0229639-FDA6-3F4E-9DBF-5D8CFC06C618}"/>
              </a:ext>
            </a:extLst>
          </p:cNvPr>
          <p:cNvSpPr txBox="1"/>
          <p:nvPr/>
        </p:nvSpPr>
        <p:spPr>
          <a:xfrm>
            <a:off x="744697" y="2849901"/>
            <a:ext cx="719192" cy="276999"/>
          </a:xfrm>
          <a:prstGeom prst="rect">
            <a:avLst/>
          </a:prstGeom>
          <a:noFill/>
        </p:spPr>
        <p:txBody>
          <a:bodyPr wrap="square" rtlCol="0">
            <a:spAutoFit/>
          </a:bodyPr>
          <a:lstStyle/>
          <a:p>
            <a:pPr algn="ctr"/>
            <a:r>
              <a:rPr lang="en-US" sz="1200" dirty="0">
                <a:solidFill>
                  <a:schemeClr val="bg2">
                    <a:lumMod val="50000"/>
                  </a:schemeClr>
                </a:solidFill>
                <a:latin typeface="メイリオ" panose="020B0604030504040204" pitchFamily="50" charset="-128"/>
                <a:ea typeface="メイリオ" panose="020B0604030504040204" pitchFamily="50" charset="-128"/>
              </a:rPr>
              <a:t>places</a:t>
            </a:r>
          </a:p>
        </p:txBody>
      </p:sp>
      <p:grpSp>
        <p:nvGrpSpPr>
          <p:cNvPr id="33" name="Group 7">
            <a:extLst>
              <a:ext uri="{FF2B5EF4-FFF2-40B4-BE49-F238E27FC236}">
                <a16:creationId xmlns:a16="http://schemas.microsoft.com/office/drawing/2014/main" id="{BB5DAB16-E3AC-164B-ABAA-9D17BFC7C206}"/>
              </a:ext>
            </a:extLst>
          </p:cNvPr>
          <p:cNvGrpSpPr/>
          <p:nvPr/>
        </p:nvGrpSpPr>
        <p:grpSpPr>
          <a:xfrm>
            <a:off x="4204179" y="2664937"/>
            <a:ext cx="1608827" cy="237600"/>
            <a:chOff x="4991100" y="2148102"/>
            <a:chExt cx="1608827" cy="237600"/>
          </a:xfrm>
        </p:grpSpPr>
        <p:grpSp>
          <p:nvGrpSpPr>
            <p:cNvPr id="34" name="Group 42">
              <a:extLst>
                <a:ext uri="{FF2B5EF4-FFF2-40B4-BE49-F238E27FC236}">
                  <a16:creationId xmlns:a16="http://schemas.microsoft.com/office/drawing/2014/main" id="{C63F2EC2-18B8-DE46-8304-8D7FFC173E34}"/>
                </a:ext>
              </a:extLst>
            </p:cNvPr>
            <p:cNvGrpSpPr/>
            <p:nvPr/>
          </p:nvGrpSpPr>
          <p:grpSpPr>
            <a:xfrm>
              <a:off x="4991100" y="2258163"/>
              <a:ext cx="1608827" cy="2298"/>
              <a:chOff x="4991100" y="2258163"/>
              <a:chExt cx="1608827" cy="2298"/>
            </a:xfrm>
          </p:grpSpPr>
          <p:cxnSp>
            <p:nvCxnSpPr>
              <p:cNvPr id="36" name="Straight Connector 44">
                <a:extLst>
                  <a:ext uri="{FF2B5EF4-FFF2-40B4-BE49-F238E27FC236}">
                    <a16:creationId xmlns:a16="http://schemas.microsoft.com/office/drawing/2014/main" id="{3C653176-B733-824D-AF22-9D3B5525C26E}"/>
                  </a:ext>
                </a:extLst>
              </p:cNvPr>
              <p:cNvCxnSpPr>
                <a:cxnSpLocks/>
              </p:cNvCxnSpPr>
              <p:nvPr/>
            </p:nvCxnSpPr>
            <p:spPr>
              <a:xfrm flipH="1" flipV="1">
                <a:off x="4991100" y="2258163"/>
                <a:ext cx="622800" cy="229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45">
                <a:extLst>
                  <a:ext uri="{FF2B5EF4-FFF2-40B4-BE49-F238E27FC236}">
                    <a16:creationId xmlns:a16="http://schemas.microsoft.com/office/drawing/2014/main" id="{A6F06383-3C68-A74D-9E21-08027039ECCC}"/>
                  </a:ext>
                </a:extLst>
              </p:cNvPr>
              <p:cNvCxnSpPr/>
              <p:nvPr/>
            </p:nvCxnSpPr>
            <p:spPr>
              <a:xfrm flipH="1" flipV="1">
                <a:off x="5977127" y="2258163"/>
                <a:ext cx="622800" cy="229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35" name="Picture 6">
              <a:extLst>
                <a:ext uri="{FF2B5EF4-FFF2-40B4-BE49-F238E27FC236}">
                  <a16:creationId xmlns:a16="http://schemas.microsoft.com/office/drawing/2014/main" id="{244A85BF-1F8A-1A4E-965A-66229FD8289B}"/>
                </a:ext>
              </a:extLst>
            </p:cNvPr>
            <p:cNvPicPr>
              <a:picLocks noChangeAspect="1"/>
            </p:cNvPicPr>
            <p:nvPr/>
          </p:nvPicPr>
          <p:blipFill>
            <a:blip r:embed="rId8"/>
            <a:stretch>
              <a:fillRect/>
            </a:stretch>
          </p:blipFill>
          <p:spPr>
            <a:xfrm>
              <a:off x="5684747" y="2148102"/>
              <a:ext cx="237600" cy="237600"/>
            </a:xfrm>
            <a:prstGeom prst="rect">
              <a:avLst/>
            </a:prstGeom>
          </p:spPr>
        </p:pic>
      </p:grpSp>
      <p:grpSp>
        <p:nvGrpSpPr>
          <p:cNvPr id="38" name="Group 65">
            <a:extLst>
              <a:ext uri="{FF2B5EF4-FFF2-40B4-BE49-F238E27FC236}">
                <a16:creationId xmlns:a16="http://schemas.microsoft.com/office/drawing/2014/main" id="{CA687C9A-4AFC-A948-A987-45DB400E4F05}"/>
              </a:ext>
            </a:extLst>
          </p:cNvPr>
          <p:cNvGrpSpPr/>
          <p:nvPr/>
        </p:nvGrpSpPr>
        <p:grpSpPr>
          <a:xfrm>
            <a:off x="4204179" y="3957711"/>
            <a:ext cx="1608827" cy="237600"/>
            <a:chOff x="4991100" y="2148102"/>
            <a:chExt cx="1608827" cy="237600"/>
          </a:xfrm>
        </p:grpSpPr>
        <p:grpSp>
          <p:nvGrpSpPr>
            <p:cNvPr id="39" name="Group 66">
              <a:extLst>
                <a:ext uri="{FF2B5EF4-FFF2-40B4-BE49-F238E27FC236}">
                  <a16:creationId xmlns:a16="http://schemas.microsoft.com/office/drawing/2014/main" id="{281D697E-A808-094C-B268-F249667E2D87}"/>
                </a:ext>
              </a:extLst>
            </p:cNvPr>
            <p:cNvGrpSpPr/>
            <p:nvPr/>
          </p:nvGrpSpPr>
          <p:grpSpPr>
            <a:xfrm>
              <a:off x="4991100" y="2258163"/>
              <a:ext cx="1608827" cy="2298"/>
              <a:chOff x="4991100" y="2258163"/>
              <a:chExt cx="1608827" cy="2298"/>
            </a:xfrm>
          </p:grpSpPr>
          <p:cxnSp>
            <p:nvCxnSpPr>
              <p:cNvPr id="41" name="Straight Connector 68">
                <a:extLst>
                  <a:ext uri="{FF2B5EF4-FFF2-40B4-BE49-F238E27FC236}">
                    <a16:creationId xmlns:a16="http://schemas.microsoft.com/office/drawing/2014/main" id="{B71EBDBF-F2CB-B446-892F-BEE53625EE4D}"/>
                  </a:ext>
                </a:extLst>
              </p:cNvPr>
              <p:cNvCxnSpPr>
                <a:cxnSpLocks/>
              </p:cNvCxnSpPr>
              <p:nvPr/>
            </p:nvCxnSpPr>
            <p:spPr>
              <a:xfrm flipH="1" flipV="1">
                <a:off x="4991100" y="2258163"/>
                <a:ext cx="622800" cy="229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69">
                <a:extLst>
                  <a:ext uri="{FF2B5EF4-FFF2-40B4-BE49-F238E27FC236}">
                    <a16:creationId xmlns:a16="http://schemas.microsoft.com/office/drawing/2014/main" id="{4345F9B3-456E-A14C-B00E-5991603DE9E4}"/>
                  </a:ext>
                </a:extLst>
              </p:cNvPr>
              <p:cNvCxnSpPr/>
              <p:nvPr/>
            </p:nvCxnSpPr>
            <p:spPr>
              <a:xfrm flipH="1" flipV="1">
                <a:off x="5977127" y="2258163"/>
                <a:ext cx="622800" cy="229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40" name="Picture 67">
              <a:extLst>
                <a:ext uri="{FF2B5EF4-FFF2-40B4-BE49-F238E27FC236}">
                  <a16:creationId xmlns:a16="http://schemas.microsoft.com/office/drawing/2014/main" id="{63F63AEE-6925-5E48-83CF-684602887637}"/>
                </a:ext>
              </a:extLst>
            </p:cNvPr>
            <p:cNvPicPr>
              <a:picLocks noChangeAspect="1"/>
            </p:cNvPicPr>
            <p:nvPr/>
          </p:nvPicPr>
          <p:blipFill>
            <a:blip r:embed="rId8"/>
            <a:stretch>
              <a:fillRect/>
            </a:stretch>
          </p:blipFill>
          <p:spPr>
            <a:xfrm>
              <a:off x="5684747" y="2148102"/>
              <a:ext cx="237600" cy="237600"/>
            </a:xfrm>
            <a:prstGeom prst="rect">
              <a:avLst/>
            </a:prstGeom>
          </p:spPr>
        </p:pic>
      </p:grpSp>
      <p:grpSp>
        <p:nvGrpSpPr>
          <p:cNvPr id="43" name="Group 70">
            <a:extLst>
              <a:ext uri="{FF2B5EF4-FFF2-40B4-BE49-F238E27FC236}">
                <a16:creationId xmlns:a16="http://schemas.microsoft.com/office/drawing/2014/main" id="{76A438FB-71D2-BC43-B452-76C44ECC8034}"/>
              </a:ext>
            </a:extLst>
          </p:cNvPr>
          <p:cNvGrpSpPr/>
          <p:nvPr/>
        </p:nvGrpSpPr>
        <p:grpSpPr>
          <a:xfrm>
            <a:off x="4204179" y="5587039"/>
            <a:ext cx="1608827" cy="237600"/>
            <a:chOff x="4991100" y="2148102"/>
            <a:chExt cx="1608827" cy="237600"/>
          </a:xfrm>
        </p:grpSpPr>
        <p:grpSp>
          <p:nvGrpSpPr>
            <p:cNvPr id="44" name="Group 71">
              <a:extLst>
                <a:ext uri="{FF2B5EF4-FFF2-40B4-BE49-F238E27FC236}">
                  <a16:creationId xmlns:a16="http://schemas.microsoft.com/office/drawing/2014/main" id="{3762C203-736E-DD4B-B1F7-033C22B232CE}"/>
                </a:ext>
              </a:extLst>
            </p:cNvPr>
            <p:cNvGrpSpPr/>
            <p:nvPr/>
          </p:nvGrpSpPr>
          <p:grpSpPr>
            <a:xfrm>
              <a:off x="4991100" y="2258163"/>
              <a:ext cx="1608827" cy="2298"/>
              <a:chOff x="4991100" y="2258163"/>
              <a:chExt cx="1608827" cy="2298"/>
            </a:xfrm>
          </p:grpSpPr>
          <p:cxnSp>
            <p:nvCxnSpPr>
              <p:cNvPr id="46" name="Straight Connector 74">
                <a:extLst>
                  <a:ext uri="{FF2B5EF4-FFF2-40B4-BE49-F238E27FC236}">
                    <a16:creationId xmlns:a16="http://schemas.microsoft.com/office/drawing/2014/main" id="{40E5700F-158D-0146-A80D-84EF0F01C56E}"/>
                  </a:ext>
                </a:extLst>
              </p:cNvPr>
              <p:cNvCxnSpPr>
                <a:cxnSpLocks/>
              </p:cNvCxnSpPr>
              <p:nvPr/>
            </p:nvCxnSpPr>
            <p:spPr>
              <a:xfrm flipH="1" flipV="1">
                <a:off x="4991100" y="2258163"/>
                <a:ext cx="622800" cy="229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75">
                <a:extLst>
                  <a:ext uri="{FF2B5EF4-FFF2-40B4-BE49-F238E27FC236}">
                    <a16:creationId xmlns:a16="http://schemas.microsoft.com/office/drawing/2014/main" id="{7C33D2C7-D39B-FA49-BB22-E7356DCE7EF4}"/>
                  </a:ext>
                </a:extLst>
              </p:cNvPr>
              <p:cNvCxnSpPr/>
              <p:nvPr/>
            </p:nvCxnSpPr>
            <p:spPr>
              <a:xfrm flipH="1" flipV="1">
                <a:off x="5977127" y="2258163"/>
                <a:ext cx="622800" cy="229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pic>
          <p:nvPicPr>
            <p:cNvPr id="45" name="Picture 72">
              <a:extLst>
                <a:ext uri="{FF2B5EF4-FFF2-40B4-BE49-F238E27FC236}">
                  <a16:creationId xmlns:a16="http://schemas.microsoft.com/office/drawing/2014/main" id="{27539DAD-457A-5D48-8A5A-4082BD435F62}"/>
                </a:ext>
              </a:extLst>
            </p:cNvPr>
            <p:cNvPicPr>
              <a:picLocks noChangeAspect="1"/>
            </p:cNvPicPr>
            <p:nvPr/>
          </p:nvPicPr>
          <p:blipFill>
            <a:blip r:embed="rId8"/>
            <a:stretch>
              <a:fillRect/>
            </a:stretch>
          </p:blipFill>
          <p:spPr>
            <a:xfrm>
              <a:off x="5684747" y="2148102"/>
              <a:ext cx="237600" cy="237600"/>
            </a:xfrm>
            <a:prstGeom prst="rect">
              <a:avLst/>
            </a:prstGeom>
          </p:spPr>
        </p:pic>
      </p:grpSp>
      <p:sp>
        <p:nvSpPr>
          <p:cNvPr id="48" name="TextBox 54">
            <a:extLst>
              <a:ext uri="{FF2B5EF4-FFF2-40B4-BE49-F238E27FC236}">
                <a16:creationId xmlns:a16="http://schemas.microsoft.com/office/drawing/2014/main" id="{E4EE42EF-E69D-FF4D-8313-E59E2F8AA4C5}"/>
              </a:ext>
            </a:extLst>
          </p:cNvPr>
          <p:cNvSpPr txBox="1"/>
          <p:nvPr/>
        </p:nvSpPr>
        <p:spPr>
          <a:xfrm>
            <a:off x="7827310" y="1715345"/>
            <a:ext cx="973343" cy="276999"/>
          </a:xfrm>
          <a:prstGeom prst="rect">
            <a:avLst/>
          </a:prstGeom>
          <a:noFill/>
        </p:spPr>
        <p:txBody>
          <a:bodyPr wrap="none" rtlCol="0">
            <a:spAutoFit/>
          </a:bodyPr>
          <a:lstStyle/>
          <a:p>
            <a:r>
              <a:rPr lang="en-US" sz="1200" dirty="0">
                <a:solidFill>
                  <a:schemeClr val="tx1">
                    <a:lumMod val="50000"/>
                    <a:lumOff val="50000"/>
                  </a:schemeClr>
                </a:solidFill>
                <a:latin typeface="メイリオ" panose="020B0604030504040204" pitchFamily="50" charset="-128"/>
                <a:ea typeface="メイリオ" panose="020B0604030504040204" pitchFamily="50" charset="-128"/>
              </a:rPr>
              <a:t>Scene text</a:t>
            </a:r>
          </a:p>
        </p:txBody>
      </p:sp>
      <p:sp>
        <p:nvSpPr>
          <p:cNvPr id="49" name="テキスト ボックス 48">
            <a:extLst>
              <a:ext uri="{FF2B5EF4-FFF2-40B4-BE49-F238E27FC236}">
                <a16:creationId xmlns:a16="http://schemas.microsoft.com/office/drawing/2014/main" id="{723F4F7B-18BA-F746-9A67-EB24EF13D4EE}"/>
              </a:ext>
            </a:extLst>
          </p:cNvPr>
          <p:cNvSpPr txBox="1"/>
          <p:nvPr/>
        </p:nvSpPr>
        <p:spPr>
          <a:xfrm>
            <a:off x="321294" y="954157"/>
            <a:ext cx="7109639" cy="369332"/>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画像・動画の物体認識によりタグ付けされた結果を紐付けます。</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53111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7D0B293-B6C9-4043-A947-D4FC528A426D}"/>
              </a:ext>
            </a:extLst>
          </p:cNvPr>
          <p:cNvSpPr/>
          <p:nvPr/>
        </p:nvSpPr>
        <p:spPr>
          <a:xfrm>
            <a:off x="2550159" y="646559"/>
            <a:ext cx="8750423" cy="2031325"/>
          </a:xfrm>
          <a:prstGeom prst="rect">
            <a:avLst/>
          </a:prstGeom>
        </p:spPr>
        <p:txBody>
          <a:bodyPr wrap="square">
            <a:spAutoFit/>
          </a:bodyPr>
          <a:lstStyle/>
          <a:p>
            <a:r>
              <a:rPr lang="ja-JP" altLang="en-US" dirty="0">
                <a:latin typeface="メイリオ" panose="020B0604030504040204" pitchFamily="50" charset="-128"/>
                <a:ea typeface="メイリオ" panose="020B0604030504040204" pitchFamily="50" charset="-128"/>
              </a:rPr>
              <a:t>「シェラトン沖縄サンマリーナリゾート」は、青い海を目の前に望むオーシャンフロントのビーチリゾート。広大な敷地から屋内に入ると、ホテルスタッフによる最高ランクのおもてなしがあなたを包み込みます。沖縄の海の生き物を間近に感じられるマリンアクティビティも充実しています。海中観覧船「メガジップ」で日本屈指の美しさを誇るロングビーチを遊覧してみてはいかがでしょうか。また、窓越しに海を眺めながらお食事がお楽しみいただけるレストラン「ザ・グリル」では、厳選された素材の肉料理を堪能していただけます。</a:t>
            </a:r>
          </a:p>
        </p:txBody>
      </p:sp>
      <p:pic>
        <p:nvPicPr>
          <p:cNvPr id="5" name="Picture 8" descr="「text icon」の画像検索結果">
            <a:extLst>
              <a:ext uri="{FF2B5EF4-FFF2-40B4-BE49-F238E27FC236}">
                <a16:creationId xmlns:a16="http://schemas.microsoft.com/office/drawing/2014/main" id="{89F3ADC6-0095-4FE3-AEFF-B3884DBEA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32" y="772835"/>
            <a:ext cx="1543493" cy="1543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photo icon」の画像検索結果">
            <a:extLst>
              <a:ext uri="{FF2B5EF4-FFF2-40B4-BE49-F238E27FC236}">
                <a16:creationId xmlns:a16="http://schemas.microsoft.com/office/drawing/2014/main" id="{0006F9F9-C313-4593-B3E4-6E4673055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0" y="3993009"/>
            <a:ext cx="1454456" cy="1454456"/>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descr="人, 屋内, 立つ, 女性 が含まれている画像&#10;&#10;自動的に生成された説明">
            <a:extLst>
              <a:ext uri="{FF2B5EF4-FFF2-40B4-BE49-F238E27FC236}">
                <a16:creationId xmlns:a16="http://schemas.microsoft.com/office/drawing/2014/main" id="{32A750D7-29D7-4E73-B148-E42221094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726" y="3049637"/>
            <a:ext cx="3017874" cy="1692000"/>
          </a:xfrm>
          <a:prstGeom prst="rect">
            <a:avLst/>
          </a:prstGeom>
        </p:spPr>
      </p:pic>
      <p:pic>
        <p:nvPicPr>
          <p:cNvPr id="8" name="図 7" descr="ボート, 水, 屋外, 着岸 が含まれている画像&#10;&#10;自動的に生成された説明">
            <a:extLst>
              <a:ext uri="{FF2B5EF4-FFF2-40B4-BE49-F238E27FC236}">
                <a16:creationId xmlns:a16="http://schemas.microsoft.com/office/drawing/2014/main" id="{A717D764-6F66-49A7-A109-E0C0953E3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974" y="3049637"/>
            <a:ext cx="3005062" cy="1692000"/>
          </a:xfrm>
          <a:prstGeom prst="rect">
            <a:avLst/>
          </a:prstGeom>
        </p:spPr>
      </p:pic>
      <p:pic>
        <p:nvPicPr>
          <p:cNvPr id="10" name="図 9" descr="皿の上の肉と野菜のサンドイッチ&#10;&#10;自動的に生成された説明">
            <a:extLst>
              <a:ext uri="{FF2B5EF4-FFF2-40B4-BE49-F238E27FC236}">
                <a16:creationId xmlns:a16="http://schemas.microsoft.com/office/drawing/2014/main" id="{41215A74-988D-42A7-A303-EDEFE5869C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1339" y="4922647"/>
            <a:ext cx="3005063" cy="1692000"/>
          </a:xfrm>
          <a:prstGeom prst="rect">
            <a:avLst/>
          </a:prstGeom>
        </p:spPr>
      </p:pic>
      <p:pic>
        <p:nvPicPr>
          <p:cNvPr id="12" name="図 11" descr="岩礁, 水, カラフル, 民衆 が含まれている画像&#10;&#10;自動的に生成された説明">
            <a:extLst>
              <a:ext uri="{FF2B5EF4-FFF2-40B4-BE49-F238E27FC236}">
                <a16:creationId xmlns:a16="http://schemas.microsoft.com/office/drawing/2014/main" id="{A4AA3260-E654-412C-887E-B3308272CC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64290" y="3028237"/>
            <a:ext cx="2536732" cy="1692000"/>
          </a:xfrm>
          <a:prstGeom prst="rect">
            <a:avLst/>
          </a:prstGeom>
        </p:spPr>
      </p:pic>
      <p:pic>
        <p:nvPicPr>
          <p:cNvPr id="16" name="図 15" descr="水, 屋外, 自然, 海 が含まれている画像&#10;&#10;自動的に生成された説明">
            <a:extLst>
              <a:ext uri="{FF2B5EF4-FFF2-40B4-BE49-F238E27FC236}">
                <a16:creationId xmlns:a16="http://schemas.microsoft.com/office/drawing/2014/main" id="{85F778CE-9A15-4747-9B85-04A66E8CF5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67036" y="4922647"/>
            <a:ext cx="3008000" cy="1692000"/>
          </a:xfrm>
          <a:prstGeom prst="rect">
            <a:avLst/>
          </a:prstGeom>
        </p:spPr>
      </p:pic>
    </p:spTree>
    <p:extLst>
      <p:ext uri="{BB962C8B-B14F-4D97-AF65-F5344CB8AC3E}">
        <p14:creationId xmlns:p14="http://schemas.microsoft.com/office/powerpoint/2010/main" val="465963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A0ABF79-554D-2A49-9FD7-50725D7F1F01}"/>
              </a:ext>
            </a:extLst>
          </p:cNvPr>
          <p:cNvPicPr>
            <a:picLocks noChangeAspect="1"/>
          </p:cNvPicPr>
          <p:nvPr/>
        </p:nvPicPr>
        <p:blipFill>
          <a:blip r:embed="rId2"/>
          <a:stretch>
            <a:fillRect/>
          </a:stretch>
        </p:blipFill>
        <p:spPr>
          <a:xfrm>
            <a:off x="0" y="1271836"/>
            <a:ext cx="12192000" cy="4314328"/>
          </a:xfrm>
          <a:prstGeom prst="rect">
            <a:avLst/>
          </a:prstGeom>
        </p:spPr>
      </p:pic>
    </p:spTree>
    <p:extLst>
      <p:ext uri="{BB962C8B-B14F-4D97-AF65-F5344CB8AC3E}">
        <p14:creationId xmlns:p14="http://schemas.microsoft.com/office/powerpoint/2010/main" val="2567184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コネクタ 13">
            <a:extLst>
              <a:ext uri="{FF2B5EF4-FFF2-40B4-BE49-F238E27FC236}">
                <a16:creationId xmlns:a16="http://schemas.microsoft.com/office/drawing/2014/main" id="{1F267B08-0EBB-4D2E-8E0B-34857E5CC7E0}"/>
              </a:ext>
            </a:extLst>
          </p:cNvPr>
          <p:cNvCxnSpPr>
            <a:cxnSpLocks/>
          </p:cNvCxnSpPr>
          <p:nvPr/>
        </p:nvCxnSpPr>
        <p:spPr>
          <a:xfrm>
            <a:off x="6096000" y="2036476"/>
            <a:ext cx="0" cy="3285814"/>
          </a:xfrm>
          <a:prstGeom prst="line">
            <a:avLst/>
          </a:prstGeom>
          <a:ln w="28575">
            <a:solidFill>
              <a:srgbClr val="E53144"/>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75E7C13-FB8C-4864-8125-89B330EF90D2}"/>
              </a:ext>
            </a:extLst>
          </p:cNvPr>
          <p:cNvSpPr txBox="1"/>
          <p:nvPr/>
        </p:nvSpPr>
        <p:spPr>
          <a:xfrm>
            <a:off x="6639053" y="3710498"/>
            <a:ext cx="5057796"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人の気持ちを動かす</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質の高い情報を体感できる世界を創造する</a:t>
            </a:r>
          </a:p>
        </p:txBody>
      </p:sp>
      <p:sp>
        <p:nvSpPr>
          <p:cNvPr id="19" name="テキスト ボックス 18">
            <a:extLst>
              <a:ext uri="{FF2B5EF4-FFF2-40B4-BE49-F238E27FC236}">
                <a16:creationId xmlns:a16="http://schemas.microsoft.com/office/drawing/2014/main" id="{530D3493-FA5D-4F76-ACF9-4BCB02ED8DEC}"/>
              </a:ext>
            </a:extLst>
          </p:cNvPr>
          <p:cNvSpPr txBox="1"/>
          <p:nvPr/>
        </p:nvSpPr>
        <p:spPr>
          <a:xfrm>
            <a:off x="8276521" y="3023276"/>
            <a:ext cx="1782860" cy="400110"/>
          </a:xfrm>
          <a:prstGeom prst="rect">
            <a:avLst/>
          </a:prstGeom>
          <a:noFill/>
        </p:spPr>
        <p:txBody>
          <a:bodyPr wrap="none" rtlCol="0">
            <a:spAutoFit/>
          </a:bodyPr>
          <a:lstStyle/>
          <a:p>
            <a:pPr lvl="0" algn="ctr">
              <a:defRPr/>
            </a:pPr>
            <a:r>
              <a:rPr lang="en-US" altLang="ja-JP" sz="2000" b="1" dirty="0">
                <a:solidFill>
                  <a:prstClr val="black"/>
                </a:solidFill>
                <a:latin typeface="メイリオ" panose="020B0604030504040204" pitchFamily="50" charset="-128"/>
                <a:ea typeface="メイリオ" panose="020B0604030504040204" pitchFamily="50" charset="-128"/>
              </a:rPr>
              <a:t>Our </a:t>
            </a:r>
            <a:r>
              <a:rPr kumimoji="1" lang="en-US" altLang="ja-JP" sz="2000" b="1" i="0" u="none" strike="noStrike" kern="1200" cap="none" spc="0" normalizeH="0" baseline="0" noProof="0" dirty="0">
                <a:ln>
                  <a:noFill/>
                </a:ln>
                <a:solidFill>
                  <a:srgbClr val="E53144"/>
                </a:solidFill>
                <a:effectLst/>
                <a:uLnTx/>
                <a:uFillTx/>
                <a:latin typeface="メイリオ" panose="020B0604030504040204" pitchFamily="50" charset="-128"/>
                <a:ea typeface="メイリオ" panose="020B0604030504040204" pitchFamily="50" charset="-128"/>
                <a:cs typeface="+mn-cs"/>
              </a:rPr>
              <a:t>Mission</a:t>
            </a:r>
            <a:endParaRPr kumimoji="1" lang="ja-JP" altLang="en-US" sz="2000" b="1" i="0" u="none" strike="noStrike" kern="1200" cap="none" spc="0" normalizeH="0" baseline="0" noProof="0" dirty="0">
              <a:ln>
                <a:noFill/>
              </a:ln>
              <a:solidFill>
                <a:srgbClr val="E53144"/>
              </a:solidFill>
              <a:effectLst/>
              <a:uLnTx/>
              <a:uFillTx/>
              <a:latin typeface="メイリオ" panose="020B0604030504040204" pitchFamily="50" charset="-128"/>
              <a:ea typeface="メイリオ" panose="020B0604030504040204" pitchFamily="50" charset="-128"/>
              <a:cs typeface="+mn-cs"/>
            </a:endParaRPr>
          </a:p>
        </p:txBody>
      </p:sp>
      <p:pic>
        <p:nvPicPr>
          <p:cNvPr id="17" name="図 16">
            <a:extLst>
              <a:ext uri="{FF2B5EF4-FFF2-40B4-BE49-F238E27FC236}">
                <a16:creationId xmlns:a16="http://schemas.microsoft.com/office/drawing/2014/main" id="{58E9AB96-A1F7-4822-8622-3944E028650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61551" y="1905076"/>
            <a:ext cx="812800" cy="812800"/>
          </a:xfrm>
          <a:prstGeom prst="rect">
            <a:avLst/>
          </a:prstGeom>
        </p:spPr>
      </p:pic>
      <p:sp>
        <p:nvSpPr>
          <p:cNvPr id="23" name="テキスト ボックス 22">
            <a:extLst>
              <a:ext uri="{FF2B5EF4-FFF2-40B4-BE49-F238E27FC236}">
                <a16:creationId xmlns:a16="http://schemas.microsoft.com/office/drawing/2014/main" id="{0E33BF79-CC2C-4AB4-B57B-A24AC63553EA}"/>
              </a:ext>
            </a:extLst>
          </p:cNvPr>
          <p:cNvSpPr txBox="1"/>
          <p:nvPr/>
        </p:nvSpPr>
        <p:spPr>
          <a:xfrm>
            <a:off x="519103" y="3710498"/>
            <a:ext cx="505779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世界を豊かにする</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コンテンツテクノロジーカンパニーになる</a:t>
            </a:r>
          </a:p>
        </p:txBody>
      </p:sp>
      <p:sp>
        <p:nvSpPr>
          <p:cNvPr id="24" name="テキスト ボックス 23">
            <a:extLst>
              <a:ext uri="{FF2B5EF4-FFF2-40B4-BE49-F238E27FC236}">
                <a16:creationId xmlns:a16="http://schemas.microsoft.com/office/drawing/2014/main" id="{B539960E-3334-4ED1-9E3B-13C4E72B2616}"/>
              </a:ext>
            </a:extLst>
          </p:cNvPr>
          <p:cNvSpPr txBox="1"/>
          <p:nvPr/>
        </p:nvSpPr>
        <p:spPr>
          <a:xfrm>
            <a:off x="2249544" y="3023276"/>
            <a:ext cx="1596912"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Our </a:t>
            </a:r>
            <a:r>
              <a:rPr kumimoji="1" lang="en-US" altLang="ja-JP" sz="2000" b="1" i="0" u="none" strike="noStrike" kern="1200" cap="none" spc="0" normalizeH="0" baseline="0" noProof="0" dirty="0">
                <a:ln>
                  <a:noFill/>
                </a:ln>
                <a:solidFill>
                  <a:srgbClr val="E53144"/>
                </a:solidFill>
                <a:effectLst/>
                <a:uLnTx/>
                <a:uFillTx/>
                <a:latin typeface="メイリオ" panose="020B0604030504040204" pitchFamily="50" charset="-128"/>
                <a:ea typeface="メイリオ" panose="020B0604030504040204" pitchFamily="50" charset="-128"/>
                <a:cs typeface="+mn-cs"/>
              </a:rPr>
              <a:t>Vision</a:t>
            </a:r>
            <a:endParaRPr kumimoji="1" lang="ja-JP" altLang="en-US" sz="2000" b="1" i="0" u="none" strike="noStrike" kern="1200" cap="none" spc="0" normalizeH="0" baseline="0" noProof="0" dirty="0">
              <a:ln>
                <a:noFill/>
              </a:ln>
              <a:solidFill>
                <a:srgbClr val="E53144"/>
              </a:solidFill>
              <a:effectLst/>
              <a:uLnTx/>
              <a:uFillTx/>
              <a:latin typeface="メイリオ" panose="020B0604030504040204" pitchFamily="50" charset="-128"/>
              <a:ea typeface="メイリオ" panose="020B0604030504040204" pitchFamily="50" charset="-128"/>
              <a:cs typeface="+mn-cs"/>
            </a:endParaRPr>
          </a:p>
        </p:txBody>
      </p:sp>
      <p:pic>
        <p:nvPicPr>
          <p:cNvPr id="22" name="図 21">
            <a:extLst>
              <a:ext uri="{FF2B5EF4-FFF2-40B4-BE49-F238E27FC236}">
                <a16:creationId xmlns:a16="http://schemas.microsoft.com/office/drawing/2014/main" id="{45F2D5EB-FD74-46BE-AF42-493CEB075D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07300" y="2036476"/>
            <a:ext cx="681400" cy="681400"/>
          </a:xfrm>
          <a:prstGeom prst="rect">
            <a:avLst/>
          </a:prstGeom>
        </p:spPr>
      </p:pic>
      <p:sp>
        <p:nvSpPr>
          <p:cNvPr id="25" name="正方形/長方形 24">
            <a:extLst>
              <a:ext uri="{FF2B5EF4-FFF2-40B4-BE49-F238E27FC236}">
                <a16:creationId xmlns:a16="http://schemas.microsoft.com/office/drawing/2014/main" id="{2B05D6D4-78AD-4C3D-8081-0B1B3DAE0391}"/>
              </a:ext>
            </a:extLst>
          </p:cNvPr>
          <p:cNvSpPr/>
          <p:nvPr/>
        </p:nvSpPr>
        <p:spPr>
          <a:xfrm>
            <a:off x="1654014" y="4564993"/>
            <a:ext cx="2961323" cy="307777"/>
          </a:xfrm>
          <a:prstGeom prst="rect">
            <a:avLst/>
          </a:prstGeom>
        </p:spPr>
        <p:txBody>
          <a:bodyPr wrap="none">
            <a:spAutoFit/>
          </a:bodyPr>
          <a:lstStyle/>
          <a:p>
            <a:pPr algn="ctr"/>
            <a:r>
              <a:rPr lang="en-US" altLang="ja-JP" sz="1400" dirty="0">
                <a:latin typeface="メイリオ" panose="020B0604030504040204" pitchFamily="50" charset="-128"/>
                <a:ea typeface="メイリオ" panose="020B0604030504040204" pitchFamily="50" charset="-128"/>
              </a:rPr>
              <a:t>“Content Technology Company”</a:t>
            </a:r>
          </a:p>
        </p:txBody>
      </p:sp>
      <p:sp>
        <p:nvSpPr>
          <p:cNvPr id="26" name="正方形/長方形 25">
            <a:extLst>
              <a:ext uri="{FF2B5EF4-FFF2-40B4-BE49-F238E27FC236}">
                <a16:creationId xmlns:a16="http://schemas.microsoft.com/office/drawing/2014/main" id="{121F1E53-DA61-4B59-BB32-77ED6017A3CF}"/>
              </a:ext>
            </a:extLst>
          </p:cNvPr>
          <p:cNvSpPr/>
          <p:nvPr/>
        </p:nvSpPr>
        <p:spPr>
          <a:xfrm>
            <a:off x="6708143" y="4564993"/>
            <a:ext cx="4919616" cy="307777"/>
          </a:xfrm>
          <a:prstGeom prst="rect">
            <a:avLst/>
          </a:prstGeom>
        </p:spPr>
        <p:txBody>
          <a:bodyPr wrap="none">
            <a:spAutoFit/>
          </a:bodyPr>
          <a:lstStyle/>
          <a:p>
            <a:pPr algn="ctr"/>
            <a:r>
              <a:rPr lang="en-US" altLang="ja-JP" sz="1400" dirty="0">
                <a:latin typeface="メイリオ" panose="020B0604030504040204" pitchFamily="50" charset="-128"/>
                <a:ea typeface="メイリオ" panose="020B0604030504040204" pitchFamily="50" charset="-128"/>
              </a:rPr>
              <a:t>To deliver “experienceable rich content” to the world.</a:t>
            </a:r>
          </a:p>
        </p:txBody>
      </p:sp>
    </p:spTree>
    <p:extLst>
      <p:ext uri="{BB962C8B-B14F-4D97-AF65-F5344CB8AC3E}">
        <p14:creationId xmlns:p14="http://schemas.microsoft.com/office/powerpoint/2010/main" val="1695658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6202" descr="26202">
            <a:hlinkClick r:id="" action="ppaction://media"/>
            <a:extLst>
              <a:ext uri="{FF2B5EF4-FFF2-40B4-BE49-F238E27FC236}">
                <a16:creationId xmlns:a16="http://schemas.microsoft.com/office/drawing/2014/main" id="{E9817AB0-2247-1649-A4AD-1E751FA721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4763"/>
            <a:ext cx="12192000" cy="6858000"/>
          </a:xfrm>
          <a:prstGeom prst="rect">
            <a:avLst/>
          </a:prstGeom>
        </p:spPr>
      </p:pic>
    </p:spTree>
    <p:extLst>
      <p:ext uri="{BB962C8B-B14F-4D97-AF65-F5344CB8AC3E}">
        <p14:creationId xmlns:p14="http://schemas.microsoft.com/office/powerpoint/2010/main" val="121254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の画面&#10;&#10;自動的に生成された説明">
            <a:extLst>
              <a:ext uri="{FF2B5EF4-FFF2-40B4-BE49-F238E27FC236}">
                <a16:creationId xmlns:a16="http://schemas.microsoft.com/office/drawing/2014/main" id="{9759F5E3-A77E-4AA8-9965-7139F1125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7" y="2032096"/>
            <a:ext cx="7562570" cy="4253946"/>
          </a:xfrm>
          <a:prstGeom prst="rect">
            <a:avLst/>
          </a:prstGeom>
        </p:spPr>
      </p:pic>
      <p:pic>
        <p:nvPicPr>
          <p:cNvPr id="1026" name="Picture 2" descr="「retty logo」の画像検索結果">
            <a:extLst>
              <a:ext uri="{FF2B5EF4-FFF2-40B4-BE49-F238E27FC236}">
                <a16:creationId xmlns:a16="http://schemas.microsoft.com/office/drawing/2014/main" id="{AB349A44-F909-4314-A6F3-B2CF9C5F6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196" y="1334870"/>
            <a:ext cx="2237507" cy="9407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obile png」の画像検索結果">
            <a:extLst>
              <a:ext uri="{FF2B5EF4-FFF2-40B4-BE49-F238E27FC236}">
                <a16:creationId xmlns:a16="http://schemas.microsoft.com/office/drawing/2014/main" id="{9169C06D-0B65-448E-A9CC-B14438FF871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94359" y="428317"/>
            <a:ext cx="3007665" cy="6270260"/>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a:extLst>
              <a:ext uri="{FF2B5EF4-FFF2-40B4-BE49-F238E27FC236}">
                <a16:creationId xmlns:a16="http://schemas.microsoft.com/office/drawing/2014/main" id="{39E840E9-7FAD-4C14-AFEB-6809A43A1DBB}"/>
              </a:ext>
            </a:extLst>
          </p:cNvPr>
          <p:cNvPicPr>
            <a:picLocks noChangeAspect="1"/>
          </p:cNvPicPr>
          <p:nvPr/>
        </p:nvPicPr>
        <p:blipFill>
          <a:blip r:embed="rId5"/>
          <a:stretch>
            <a:fillRect/>
          </a:stretch>
        </p:blipFill>
        <p:spPr>
          <a:xfrm>
            <a:off x="8410640" y="1035795"/>
            <a:ext cx="2622323" cy="1450647"/>
          </a:xfrm>
          <a:prstGeom prst="rect">
            <a:avLst/>
          </a:prstGeom>
        </p:spPr>
      </p:pic>
      <p:pic>
        <p:nvPicPr>
          <p:cNvPr id="11" name="図 10">
            <a:extLst>
              <a:ext uri="{FF2B5EF4-FFF2-40B4-BE49-F238E27FC236}">
                <a16:creationId xmlns:a16="http://schemas.microsoft.com/office/drawing/2014/main" id="{7BE94E21-7D2D-4B22-9AD8-6A55BDE935FA}"/>
              </a:ext>
            </a:extLst>
          </p:cNvPr>
          <p:cNvPicPr>
            <a:picLocks noChangeAspect="1"/>
          </p:cNvPicPr>
          <p:nvPr/>
        </p:nvPicPr>
        <p:blipFill>
          <a:blip r:embed="rId6"/>
          <a:stretch>
            <a:fillRect/>
          </a:stretch>
        </p:blipFill>
        <p:spPr>
          <a:xfrm>
            <a:off x="8410640" y="2512821"/>
            <a:ext cx="2622323" cy="581853"/>
          </a:xfrm>
          <a:prstGeom prst="rect">
            <a:avLst/>
          </a:prstGeom>
        </p:spPr>
      </p:pic>
      <p:pic>
        <p:nvPicPr>
          <p:cNvPr id="12" name="図 11">
            <a:extLst>
              <a:ext uri="{FF2B5EF4-FFF2-40B4-BE49-F238E27FC236}">
                <a16:creationId xmlns:a16="http://schemas.microsoft.com/office/drawing/2014/main" id="{572A9F74-ED7B-4FD6-8774-5F5B9B78E365}"/>
              </a:ext>
            </a:extLst>
          </p:cNvPr>
          <p:cNvPicPr>
            <a:picLocks noChangeAspect="1"/>
          </p:cNvPicPr>
          <p:nvPr/>
        </p:nvPicPr>
        <p:blipFill>
          <a:blip r:embed="rId7"/>
          <a:stretch>
            <a:fillRect/>
          </a:stretch>
        </p:blipFill>
        <p:spPr>
          <a:xfrm>
            <a:off x="8410640" y="4487543"/>
            <a:ext cx="2622323" cy="1068059"/>
          </a:xfrm>
          <a:prstGeom prst="rect">
            <a:avLst/>
          </a:prstGeom>
        </p:spPr>
      </p:pic>
      <p:pic>
        <p:nvPicPr>
          <p:cNvPr id="13" name="図 12">
            <a:extLst>
              <a:ext uri="{FF2B5EF4-FFF2-40B4-BE49-F238E27FC236}">
                <a16:creationId xmlns:a16="http://schemas.microsoft.com/office/drawing/2014/main" id="{23EDB7CA-DB76-4D6C-AAEC-81473A47D3D4}"/>
              </a:ext>
            </a:extLst>
          </p:cNvPr>
          <p:cNvPicPr>
            <a:picLocks noChangeAspect="1"/>
          </p:cNvPicPr>
          <p:nvPr/>
        </p:nvPicPr>
        <p:blipFill>
          <a:blip r:embed="rId8"/>
          <a:stretch>
            <a:fillRect/>
          </a:stretch>
        </p:blipFill>
        <p:spPr>
          <a:xfrm>
            <a:off x="8410640" y="5589547"/>
            <a:ext cx="2622323" cy="442122"/>
          </a:xfrm>
          <a:prstGeom prst="rect">
            <a:avLst/>
          </a:prstGeom>
        </p:spPr>
      </p:pic>
      <p:pic>
        <p:nvPicPr>
          <p:cNvPr id="18" name="図 17" descr="記号, 挿絵 が含まれている画像&#10;&#10;自動的に生成された説明">
            <a:extLst>
              <a:ext uri="{FF2B5EF4-FFF2-40B4-BE49-F238E27FC236}">
                <a16:creationId xmlns:a16="http://schemas.microsoft.com/office/drawing/2014/main" id="{B596BA6C-62ED-44A0-ACA9-C13198D3AE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8980" y="1491954"/>
            <a:ext cx="2622078" cy="626542"/>
          </a:xfrm>
          <a:prstGeom prst="rect">
            <a:avLst/>
          </a:prstGeom>
        </p:spPr>
      </p:pic>
      <p:pic>
        <p:nvPicPr>
          <p:cNvPr id="2" name="図 1">
            <a:extLst>
              <a:ext uri="{FF2B5EF4-FFF2-40B4-BE49-F238E27FC236}">
                <a16:creationId xmlns:a16="http://schemas.microsoft.com/office/drawing/2014/main" id="{01AEB9EA-3B8D-42F0-824B-1FCF83E52458}"/>
              </a:ext>
            </a:extLst>
          </p:cNvPr>
          <p:cNvPicPr>
            <a:picLocks noChangeAspect="1"/>
          </p:cNvPicPr>
          <p:nvPr/>
        </p:nvPicPr>
        <p:blipFill>
          <a:blip r:embed="rId10"/>
          <a:stretch>
            <a:fillRect/>
          </a:stretch>
        </p:blipFill>
        <p:spPr>
          <a:xfrm>
            <a:off x="8395063" y="3120048"/>
            <a:ext cx="2647406" cy="1371544"/>
          </a:xfrm>
          <a:prstGeom prst="rect">
            <a:avLst/>
          </a:prstGeom>
        </p:spPr>
      </p:pic>
    </p:spTree>
    <p:extLst>
      <p:ext uri="{BB962C8B-B14F-4D97-AF65-F5344CB8AC3E}">
        <p14:creationId xmlns:p14="http://schemas.microsoft.com/office/powerpoint/2010/main" val="3446992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7FC7F81-4428-4CD5-9314-168C1DFCABC8}"/>
              </a:ext>
            </a:extLst>
          </p:cNvPr>
          <p:cNvSpPr/>
          <p:nvPr/>
        </p:nvSpPr>
        <p:spPr>
          <a:xfrm>
            <a:off x="0" y="1993378"/>
            <a:ext cx="12192000" cy="2883422"/>
          </a:xfrm>
          <a:prstGeom prst="rect">
            <a:avLst/>
          </a:prstGeom>
          <a:gradFill flip="none" rotWithShape="1">
            <a:gsLst>
              <a:gs pos="0">
                <a:srgbClr val="FF3341"/>
              </a:gs>
              <a:gs pos="50000">
                <a:srgbClr val="FF6E75"/>
              </a:gs>
              <a:gs pos="100000">
                <a:srgbClr val="FFB537"/>
              </a:gs>
            </a:gsLst>
            <a:lin ang="0" scaled="1"/>
            <a:tileRect/>
          </a:gra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onstantia"/>
              <a:ea typeface="Meiryo UI"/>
              <a:cs typeface="+mn-cs"/>
            </a:endParaRPr>
          </a:p>
        </p:txBody>
      </p:sp>
      <p:sp>
        <p:nvSpPr>
          <p:cNvPr id="4" name="テキスト ボックス 3">
            <a:extLst>
              <a:ext uri="{FF2B5EF4-FFF2-40B4-BE49-F238E27FC236}">
                <a16:creationId xmlns:a16="http://schemas.microsoft.com/office/drawing/2014/main" id="{EA591EE0-D9FD-46A5-900C-0E8CF9577920}"/>
              </a:ext>
            </a:extLst>
          </p:cNvPr>
          <p:cNvSpPr txBox="1"/>
          <p:nvPr/>
        </p:nvSpPr>
        <p:spPr>
          <a:xfrm>
            <a:off x="1489611" y="2705725"/>
            <a:ext cx="9212778" cy="1446550"/>
          </a:xfrm>
          <a:prstGeom prst="rect">
            <a:avLst/>
          </a:prstGeom>
          <a:noFill/>
        </p:spPr>
        <p:txBody>
          <a:bodyPr wrap="none" rtlCol="0">
            <a:spAutoFit/>
          </a:bodyPr>
          <a:lstStyle/>
          <a:p>
            <a:pPr algn="ctr"/>
            <a:r>
              <a:rPr kumimoji="1" lang="ja-JP" altLang="en-US" sz="4400" b="1" dirty="0">
                <a:solidFill>
                  <a:schemeClr val="bg1"/>
                </a:solidFill>
                <a:latin typeface="メイリオ" panose="020B0604030504040204" pitchFamily="50" charset="-128"/>
                <a:ea typeface="メイリオ" panose="020B0604030504040204" pitchFamily="50" charset="-128"/>
              </a:rPr>
              <a:t>コンテンツテクノロジーで</a:t>
            </a:r>
            <a:endParaRPr kumimoji="1" lang="en-US" altLang="ja-JP" sz="4400" b="1" dirty="0">
              <a:solidFill>
                <a:schemeClr val="bg1"/>
              </a:solidFill>
              <a:latin typeface="メイリオ" panose="020B0604030504040204" pitchFamily="50" charset="-128"/>
              <a:ea typeface="メイリオ" panose="020B0604030504040204" pitchFamily="50" charset="-128"/>
            </a:endParaRPr>
          </a:p>
          <a:p>
            <a:pPr algn="ctr"/>
            <a:r>
              <a:rPr kumimoji="1" lang="ja-JP" altLang="en-US" sz="4400" b="1" dirty="0">
                <a:solidFill>
                  <a:schemeClr val="bg1"/>
                </a:solidFill>
                <a:latin typeface="メイリオ" panose="020B0604030504040204" pitchFamily="50" charset="-128"/>
                <a:ea typeface="メイリオ" panose="020B0604030504040204" pitchFamily="50" charset="-128"/>
              </a:rPr>
              <a:t>新しい未来を一緒に創りましょう！</a:t>
            </a:r>
          </a:p>
        </p:txBody>
      </p:sp>
    </p:spTree>
    <p:extLst>
      <p:ext uri="{BB962C8B-B14F-4D97-AF65-F5344CB8AC3E}">
        <p14:creationId xmlns:p14="http://schemas.microsoft.com/office/powerpoint/2010/main" val="2455210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3341">
                <a:alpha val="69000"/>
              </a:srgbClr>
            </a:gs>
            <a:gs pos="50000">
              <a:srgbClr val="FF6E75">
                <a:alpha val="70000"/>
              </a:srgbClr>
            </a:gs>
            <a:gs pos="100000">
              <a:srgbClr val="FFB537"/>
            </a:gs>
          </a:gsLst>
          <a:lin ang="0" scaled="1"/>
        </a:gradFill>
        <a:effectLst/>
      </p:bgPr>
    </p:bg>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4D485BE-E9D2-E541-B2A7-DB471F938E6B}"/>
              </a:ext>
            </a:extLst>
          </p:cNvPr>
          <p:cNvSpPr/>
          <p:nvPr/>
        </p:nvSpPr>
        <p:spPr>
          <a:xfrm>
            <a:off x="0" y="-1"/>
            <a:ext cx="12192000" cy="6858000"/>
          </a:xfrm>
          <a:prstGeom prst="rect">
            <a:avLst/>
          </a:prstGeom>
          <a:gradFill flip="none" rotWithShape="1">
            <a:gsLst>
              <a:gs pos="0">
                <a:srgbClr val="FF3341"/>
              </a:gs>
              <a:gs pos="50000">
                <a:srgbClr val="FF6E75"/>
              </a:gs>
              <a:gs pos="100000">
                <a:srgbClr val="FFC85D"/>
              </a:gs>
            </a:gsLst>
            <a:lin ang="0" scaled="1"/>
            <a:tileRect/>
          </a:gra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9" name="図 8" descr="クリップアート が含まれている画像&#10;&#10;自動的に生成された説明">
            <a:extLst>
              <a:ext uri="{FF2B5EF4-FFF2-40B4-BE49-F238E27FC236}">
                <a16:creationId xmlns:a16="http://schemas.microsoft.com/office/drawing/2014/main" id="{422AF358-A1B3-1C4A-B135-5DE0FED107FB}"/>
              </a:ext>
            </a:extLst>
          </p:cNvPr>
          <p:cNvPicPr>
            <a:picLocks noChangeAspect="1"/>
          </p:cNvPicPr>
          <p:nvPr/>
        </p:nvPicPr>
        <p:blipFill>
          <a:blip r:embed="rId3"/>
          <a:stretch>
            <a:fillRect/>
          </a:stretch>
        </p:blipFill>
        <p:spPr>
          <a:xfrm>
            <a:off x="4509966" y="3024560"/>
            <a:ext cx="3172067" cy="808877"/>
          </a:xfrm>
          <a:prstGeom prst="rect">
            <a:avLst/>
          </a:prstGeom>
          <a:noFill/>
          <a:effectLst>
            <a:outerShdw blurRad="12700" dist="114300" dir="2700000" algn="tl" rotWithShape="0">
              <a:schemeClr val="tx1">
                <a:alpha val="44000"/>
              </a:schemeClr>
            </a:outerShdw>
          </a:effectLst>
        </p:spPr>
      </p:pic>
    </p:spTree>
    <p:extLst>
      <p:ext uri="{BB962C8B-B14F-4D97-AF65-F5344CB8AC3E}">
        <p14:creationId xmlns:p14="http://schemas.microsoft.com/office/powerpoint/2010/main" val="24952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D6A1B33E-098C-D546-BAF4-F18C0A1E086F}"/>
              </a:ext>
            </a:extLst>
          </p:cNvPr>
          <p:cNvSpPr txBox="1"/>
          <p:nvPr/>
        </p:nvSpPr>
        <p:spPr>
          <a:xfrm>
            <a:off x="1694794" y="3194120"/>
            <a:ext cx="8802411" cy="830997"/>
          </a:xfrm>
          <a:prstGeom prst="rect">
            <a:avLst/>
          </a:prstGeom>
          <a:noFill/>
        </p:spPr>
        <p:txBody>
          <a:bodyPr wrap="none" rtlCol="0">
            <a:spAutoFit/>
          </a:bodyPr>
          <a:lstStyle/>
          <a:p>
            <a:pPr lvl="0" algn="ctr" defTabSz="914400">
              <a:defRPr/>
            </a:pPr>
            <a:r>
              <a:rPr kumimoji="1" lang="ja-JP" altLang="en-US" sz="4800" b="1">
                <a:solidFill>
                  <a:prstClr val="black"/>
                </a:solidFill>
                <a:latin typeface="メイリオ" panose="020B0604030504040204" pitchFamily="50" charset="-128"/>
                <a:ea typeface="メイリオ" panose="020B0604030504040204" pitchFamily="50" charset="-128"/>
              </a:rPr>
              <a:t>すべての企業は情報を発信する</a:t>
            </a:r>
            <a:endParaRPr kumimoji="1" lang="ja-JP" altLang="en-US" sz="4800" b="1" dirty="0">
              <a:solidFill>
                <a:prstClr val="black"/>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2196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2CDC526-CA97-3D4F-A21F-8B35B744EF6D}"/>
              </a:ext>
            </a:extLst>
          </p:cNvPr>
          <p:cNvGrpSpPr/>
          <p:nvPr/>
        </p:nvGrpSpPr>
        <p:grpSpPr>
          <a:xfrm>
            <a:off x="2573542" y="1353014"/>
            <a:ext cx="6000871" cy="5026489"/>
            <a:chOff x="2573542" y="478496"/>
            <a:chExt cx="7044915" cy="5901008"/>
          </a:xfrm>
        </p:grpSpPr>
        <p:grpSp>
          <p:nvGrpSpPr>
            <p:cNvPr id="31" name="グループ化 30">
              <a:extLst>
                <a:ext uri="{FF2B5EF4-FFF2-40B4-BE49-F238E27FC236}">
                  <a16:creationId xmlns:a16="http://schemas.microsoft.com/office/drawing/2014/main" id="{D317BFD8-C01E-4BFE-820F-C22B2657947C}"/>
                </a:ext>
              </a:extLst>
            </p:cNvPr>
            <p:cNvGrpSpPr/>
            <p:nvPr/>
          </p:nvGrpSpPr>
          <p:grpSpPr>
            <a:xfrm>
              <a:off x="4334771" y="478496"/>
              <a:ext cx="3522457" cy="2950504"/>
              <a:chOff x="4334771" y="478496"/>
              <a:chExt cx="3522457" cy="2950504"/>
            </a:xfrm>
          </p:grpSpPr>
          <p:sp>
            <p:nvSpPr>
              <p:cNvPr id="32" name="三角形 13">
                <a:extLst>
                  <a:ext uri="{FF2B5EF4-FFF2-40B4-BE49-F238E27FC236}">
                    <a16:creationId xmlns:a16="http://schemas.microsoft.com/office/drawing/2014/main" id="{46A8C38D-3353-4EA0-B7EF-AA084845ED27}"/>
                  </a:ext>
                </a:extLst>
              </p:cNvPr>
              <p:cNvSpPr/>
              <p:nvPr/>
            </p:nvSpPr>
            <p:spPr>
              <a:xfrm>
                <a:off x="4334771" y="478496"/>
                <a:ext cx="3522457" cy="2950504"/>
              </a:xfrm>
              <a:prstGeom prst="triangle">
                <a:avLst/>
              </a:prstGeom>
              <a:solidFill>
                <a:srgbClr val="FF33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33" name="テキスト ボックス 32">
                <a:extLst>
                  <a:ext uri="{FF2B5EF4-FFF2-40B4-BE49-F238E27FC236}">
                    <a16:creationId xmlns:a16="http://schemas.microsoft.com/office/drawing/2014/main" id="{80FD4285-A9B7-404E-8BC6-F5B29DE627E5}"/>
                  </a:ext>
                </a:extLst>
              </p:cNvPr>
              <p:cNvSpPr txBox="1"/>
              <p:nvPr/>
            </p:nvSpPr>
            <p:spPr>
              <a:xfrm>
                <a:off x="5264955" y="2117505"/>
                <a:ext cx="1662091" cy="686515"/>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Futura Medium" panose="020B0602020204020303" pitchFamily="34" charset="-79"/>
                  </a:rPr>
                  <a:t>コスト</a:t>
                </a:r>
                <a:endParaRPr kumimoji="1" lang="en-US" altLang="ja-JP"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Futura Medium" panose="020B0602020204020303" pitchFamily="34" charset="-79"/>
                </a:endParaRPr>
              </a:p>
            </p:txBody>
          </p:sp>
        </p:grpSp>
        <p:grpSp>
          <p:nvGrpSpPr>
            <p:cNvPr id="34" name="グループ化 33">
              <a:extLst>
                <a:ext uri="{FF2B5EF4-FFF2-40B4-BE49-F238E27FC236}">
                  <a16:creationId xmlns:a16="http://schemas.microsoft.com/office/drawing/2014/main" id="{F26F1C49-7778-497A-905A-A6B9C6C7B697}"/>
                </a:ext>
              </a:extLst>
            </p:cNvPr>
            <p:cNvGrpSpPr/>
            <p:nvPr/>
          </p:nvGrpSpPr>
          <p:grpSpPr>
            <a:xfrm>
              <a:off x="2573542" y="3429000"/>
              <a:ext cx="3522457" cy="2950504"/>
              <a:chOff x="2573542" y="3429000"/>
              <a:chExt cx="3522457" cy="2950504"/>
            </a:xfrm>
          </p:grpSpPr>
          <p:sp>
            <p:nvSpPr>
              <p:cNvPr id="35" name="三角形 16">
                <a:extLst>
                  <a:ext uri="{FF2B5EF4-FFF2-40B4-BE49-F238E27FC236}">
                    <a16:creationId xmlns:a16="http://schemas.microsoft.com/office/drawing/2014/main" id="{E14F2855-8AE1-414D-A5AF-2389403A257F}"/>
                  </a:ext>
                </a:extLst>
              </p:cNvPr>
              <p:cNvSpPr/>
              <p:nvPr/>
            </p:nvSpPr>
            <p:spPr>
              <a:xfrm>
                <a:off x="2573542" y="3429000"/>
                <a:ext cx="3522457" cy="2950504"/>
              </a:xfrm>
              <a:prstGeom prst="triangle">
                <a:avLst/>
              </a:prstGeom>
              <a:solidFill>
                <a:srgbClr val="FF6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36" name="テキスト ボックス 35">
                <a:extLst>
                  <a:ext uri="{FF2B5EF4-FFF2-40B4-BE49-F238E27FC236}">
                    <a16:creationId xmlns:a16="http://schemas.microsoft.com/office/drawing/2014/main" id="{3AA0D595-B3C0-4DD6-98F1-47B5B9FAF96F}"/>
                  </a:ext>
                </a:extLst>
              </p:cNvPr>
              <p:cNvSpPr txBox="1"/>
              <p:nvPr/>
            </p:nvSpPr>
            <p:spPr>
              <a:xfrm>
                <a:off x="3744608" y="5065639"/>
                <a:ext cx="1180325" cy="686515"/>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Futura Medium" panose="020B0602020204020303" pitchFamily="34" charset="-79"/>
                  </a:rPr>
                  <a:t>時間</a:t>
                </a:r>
                <a:endParaRPr kumimoji="1" lang="en-US" altLang="ja-JP"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Futura Medium" panose="020B0602020204020303" pitchFamily="34" charset="-79"/>
                </a:endParaRPr>
              </a:p>
            </p:txBody>
          </p:sp>
        </p:grpSp>
        <p:grpSp>
          <p:nvGrpSpPr>
            <p:cNvPr id="37" name="グループ化 36">
              <a:extLst>
                <a:ext uri="{FF2B5EF4-FFF2-40B4-BE49-F238E27FC236}">
                  <a16:creationId xmlns:a16="http://schemas.microsoft.com/office/drawing/2014/main" id="{E57B0B53-8001-4554-B02A-D0C4B1BCABE4}"/>
                </a:ext>
              </a:extLst>
            </p:cNvPr>
            <p:cNvGrpSpPr/>
            <p:nvPr/>
          </p:nvGrpSpPr>
          <p:grpSpPr>
            <a:xfrm>
              <a:off x="6096000" y="3428999"/>
              <a:ext cx="3522457" cy="2950504"/>
              <a:chOff x="6096000" y="3428999"/>
              <a:chExt cx="3522457" cy="2950504"/>
            </a:xfrm>
          </p:grpSpPr>
          <p:sp>
            <p:nvSpPr>
              <p:cNvPr id="38" name="三角形 19">
                <a:extLst>
                  <a:ext uri="{FF2B5EF4-FFF2-40B4-BE49-F238E27FC236}">
                    <a16:creationId xmlns:a16="http://schemas.microsoft.com/office/drawing/2014/main" id="{1B9579DF-2061-4B4A-8F02-A411C6E5B637}"/>
                  </a:ext>
                </a:extLst>
              </p:cNvPr>
              <p:cNvSpPr/>
              <p:nvPr/>
            </p:nvSpPr>
            <p:spPr>
              <a:xfrm>
                <a:off x="6096000" y="3428999"/>
                <a:ext cx="3522457" cy="2950504"/>
              </a:xfrm>
              <a:prstGeom prst="triangle">
                <a:avLst/>
              </a:prstGeom>
              <a:solidFill>
                <a:srgbClr val="FFB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39" name="テキスト ボックス 38">
                <a:extLst>
                  <a:ext uri="{FF2B5EF4-FFF2-40B4-BE49-F238E27FC236}">
                    <a16:creationId xmlns:a16="http://schemas.microsoft.com/office/drawing/2014/main" id="{0B88B29D-E163-4501-B604-9EA037C54AED}"/>
                  </a:ext>
                </a:extLst>
              </p:cNvPr>
              <p:cNvSpPr txBox="1"/>
              <p:nvPr/>
            </p:nvSpPr>
            <p:spPr>
              <a:xfrm>
                <a:off x="7031724" y="5065639"/>
                <a:ext cx="1662091" cy="686515"/>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Futura Medium" panose="020B0602020204020303" pitchFamily="34" charset="-79"/>
                  </a:rPr>
                  <a:t>スキル</a:t>
                </a:r>
                <a:endParaRPr kumimoji="1" lang="en-US" altLang="ja-JP"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Futura Medium" panose="020B0602020204020303" pitchFamily="34" charset="-79"/>
                </a:endParaRPr>
              </a:p>
            </p:txBody>
          </p:sp>
        </p:grpSp>
      </p:grpSp>
      <p:sp>
        <p:nvSpPr>
          <p:cNvPr id="17" name="テキスト ボックス 16">
            <a:extLst>
              <a:ext uri="{FF2B5EF4-FFF2-40B4-BE49-F238E27FC236}">
                <a16:creationId xmlns:a16="http://schemas.microsoft.com/office/drawing/2014/main" id="{4A50995D-5ACD-5141-9026-878793CA971C}"/>
              </a:ext>
            </a:extLst>
          </p:cNvPr>
          <p:cNvSpPr txBox="1"/>
          <p:nvPr/>
        </p:nvSpPr>
        <p:spPr>
          <a:xfrm>
            <a:off x="2880771" y="472620"/>
            <a:ext cx="5386411" cy="584775"/>
          </a:xfrm>
          <a:prstGeom prst="rect">
            <a:avLst/>
          </a:prstGeom>
          <a:noFill/>
        </p:spPr>
        <p:txBody>
          <a:bodyPr wrap="none" rtlCol="0">
            <a:spAutoFit/>
          </a:bodyPr>
          <a:lstStyle/>
          <a:p>
            <a:pPr lvl="0" algn="ctr" defTabSz="914400">
              <a:defRPr/>
            </a:pPr>
            <a:r>
              <a:rPr kumimoji="1" lang="ja-JP" altLang="en-US" sz="3200" b="1">
                <a:solidFill>
                  <a:prstClr val="black"/>
                </a:solidFill>
                <a:latin typeface="メイリオ" panose="020B0604030504040204" pitchFamily="50" charset="-128"/>
                <a:ea typeface="メイリオ" panose="020B0604030504040204" pitchFamily="50" charset="-128"/>
              </a:rPr>
              <a:t>動画制作に必要な</a:t>
            </a:r>
            <a:r>
              <a:rPr kumimoji="1" lang="en-US" altLang="ja-JP" sz="3200" b="1" dirty="0">
                <a:solidFill>
                  <a:prstClr val="black"/>
                </a:solidFill>
                <a:latin typeface="メイリオ" panose="020B0604030504040204" pitchFamily="50" charset="-128"/>
                <a:ea typeface="メイリオ" panose="020B0604030504040204" pitchFamily="50" charset="-128"/>
              </a:rPr>
              <a:t>3</a:t>
            </a:r>
            <a:r>
              <a:rPr kumimoji="1" lang="ja-JP" altLang="en-US" sz="3200" b="1">
                <a:solidFill>
                  <a:prstClr val="black"/>
                </a:solidFill>
                <a:latin typeface="メイリオ" panose="020B0604030504040204" pitchFamily="50" charset="-128"/>
                <a:ea typeface="メイリオ" panose="020B0604030504040204" pitchFamily="50" charset="-128"/>
              </a:rPr>
              <a:t>つの課題</a:t>
            </a:r>
            <a:endParaRPr kumimoji="1" lang="ja-JP" altLang="en-US" sz="3200" b="1" dirty="0">
              <a:solidFill>
                <a:prstClr val="black"/>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7229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1C4DE9C8-7154-4E4D-96B7-B8FBE87C00C5}"/>
              </a:ext>
            </a:extLst>
          </p:cNvPr>
          <p:cNvSpPr/>
          <p:nvPr/>
        </p:nvSpPr>
        <p:spPr>
          <a:xfrm>
            <a:off x="0" y="1993378"/>
            <a:ext cx="12192000" cy="2883422"/>
          </a:xfrm>
          <a:prstGeom prst="rect">
            <a:avLst/>
          </a:prstGeom>
          <a:gradFill flip="none" rotWithShape="1">
            <a:gsLst>
              <a:gs pos="0">
                <a:srgbClr val="FF3341"/>
              </a:gs>
              <a:gs pos="50000">
                <a:srgbClr val="FF6E75"/>
              </a:gs>
              <a:gs pos="100000">
                <a:srgbClr val="FFB537"/>
              </a:gs>
            </a:gsLst>
            <a:lin ang="0" scaled="1"/>
            <a:tileRect/>
          </a:gra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onstantia"/>
              <a:ea typeface="Meiryo UI"/>
              <a:cs typeface="+mn-cs"/>
            </a:endParaRPr>
          </a:p>
        </p:txBody>
      </p:sp>
      <p:sp>
        <p:nvSpPr>
          <p:cNvPr id="5" name="正方形/長方形 4">
            <a:extLst>
              <a:ext uri="{FF2B5EF4-FFF2-40B4-BE49-F238E27FC236}">
                <a16:creationId xmlns:a16="http://schemas.microsoft.com/office/drawing/2014/main" id="{67A7BCE5-4F15-475B-9945-E9922A872DA8}"/>
              </a:ext>
            </a:extLst>
          </p:cNvPr>
          <p:cNvSpPr/>
          <p:nvPr/>
        </p:nvSpPr>
        <p:spPr>
          <a:xfrm>
            <a:off x="0" y="3523537"/>
            <a:ext cx="12192000" cy="107721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OPEN8 CORE TECHNOLOGY (</a:t>
            </a:r>
            <a:r>
              <a:rPr kumimoji="1" lang="en-US" altLang="ja-JP" sz="3200" b="1" i="0" u="none" strike="noStrike" kern="1200" cap="none" spc="0" normalizeH="0" baseline="0" noProof="0" dirty="0" err="1">
                <a:ln>
                  <a:noFill/>
                </a:ln>
                <a:solidFill>
                  <a:prstClr val="white"/>
                </a:solidFill>
                <a:effectLst/>
                <a:uLnTx/>
                <a:uFillTx/>
                <a:latin typeface="メイリオ" panose="020B0604030504040204" pitchFamily="50" charset="-128"/>
                <a:ea typeface="メイリオ" panose="020B0604030504040204" pitchFamily="50" charset="-128"/>
                <a:cs typeface="+mn-cs"/>
              </a:rPr>
              <a:t>AI×SaaS</a:t>
            </a:r>
            <a:r>
              <a:rPr kumimoji="1" lang="en-US" altLang="ja-JP"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a:t>
            </a:r>
            <a:r>
              <a:rPr kumimoji="1" lang="ja-JP" altLang="en-US"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で</a:t>
            </a:r>
            <a:endParaRPr kumimoji="1" lang="en-US" altLang="ja-JP"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あらゆる企業の情報流通をサポートする</a:t>
            </a:r>
            <a:endParaRPr kumimoji="1" lang="ja-JP" altLang="en-US" sz="2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pic>
        <p:nvPicPr>
          <p:cNvPr id="9" name="図 8">
            <a:extLst>
              <a:ext uri="{FF2B5EF4-FFF2-40B4-BE49-F238E27FC236}">
                <a16:creationId xmlns:a16="http://schemas.microsoft.com/office/drawing/2014/main" id="{67D0DDE7-8B8A-4820-9A19-3186E00406FC}"/>
              </a:ext>
            </a:extLst>
          </p:cNvPr>
          <p:cNvPicPr>
            <a:picLocks noChangeAspect="1"/>
          </p:cNvPicPr>
          <p:nvPr/>
        </p:nvPicPr>
        <p:blipFill>
          <a:blip r:embed="rId2">
            <a:biLevel thresh="25000"/>
          </a:blip>
          <a:stretch>
            <a:fillRect/>
          </a:stretch>
        </p:blipFill>
        <p:spPr>
          <a:xfrm>
            <a:off x="4601543" y="2327206"/>
            <a:ext cx="963283" cy="963283"/>
          </a:xfrm>
          <a:prstGeom prst="rect">
            <a:avLst/>
          </a:prstGeom>
        </p:spPr>
      </p:pic>
      <p:pic>
        <p:nvPicPr>
          <p:cNvPr id="10" name="図 9" descr="黒い背景と白い文字&#10;&#10;自動的に生成された説明">
            <a:extLst>
              <a:ext uri="{FF2B5EF4-FFF2-40B4-BE49-F238E27FC236}">
                <a16:creationId xmlns:a16="http://schemas.microsoft.com/office/drawing/2014/main" id="{9CEA0E86-3E2D-4918-85E2-EE3CC0BF0E0C}"/>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6647593" y="2327206"/>
            <a:ext cx="963283" cy="963283"/>
          </a:xfrm>
          <a:prstGeom prst="rect">
            <a:avLst/>
          </a:prstGeom>
        </p:spPr>
      </p:pic>
      <p:sp>
        <p:nvSpPr>
          <p:cNvPr id="11" name="テキスト ボックス 10">
            <a:extLst>
              <a:ext uri="{FF2B5EF4-FFF2-40B4-BE49-F238E27FC236}">
                <a16:creationId xmlns:a16="http://schemas.microsoft.com/office/drawing/2014/main" id="{FFE04D17-F737-43B2-B359-7400689EBF58}"/>
              </a:ext>
            </a:extLst>
          </p:cNvPr>
          <p:cNvSpPr txBox="1"/>
          <p:nvPr/>
        </p:nvSpPr>
        <p:spPr>
          <a:xfrm>
            <a:off x="5783044" y="2525419"/>
            <a:ext cx="6463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a:t>
            </a:r>
          </a:p>
        </p:txBody>
      </p:sp>
      <p:sp>
        <p:nvSpPr>
          <p:cNvPr id="8" name="テキスト ボックス 7">
            <a:extLst>
              <a:ext uri="{FF2B5EF4-FFF2-40B4-BE49-F238E27FC236}">
                <a16:creationId xmlns:a16="http://schemas.microsoft.com/office/drawing/2014/main" id="{C2ED9726-1625-42B0-B9AF-4711B08763E8}"/>
              </a:ext>
            </a:extLst>
          </p:cNvPr>
          <p:cNvSpPr txBox="1"/>
          <p:nvPr/>
        </p:nvSpPr>
        <p:spPr>
          <a:xfrm>
            <a:off x="4567375" y="1367701"/>
            <a:ext cx="305724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事業コンセプト</a:t>
            </a:r>
          </a:p>
        </p:txBody>
      </p:sp>
    </p:spTree>
    <p:extLst>
      <p:ext uri="{BB962C8B-B14F-4D97-AF65-F5344CB8AC3E}">
        <p14:creationId xmlns:p14="http://schemas.microsoft.com/office/powerpoint/2010/main" val="755571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7585AB6B-2398-4E78-A2BE-37F888D30D5F}"/>
              </a:ext>
            </a:extLst>
          </p:cNvPr>
          <p:cNvSpPr txBox="1"/>
          <p:nvPr/>
        </p:nvSpPr>
        <p:spPr>
          <a:xfrm>
            <a:off x="1899979" y="472620"/>
            <a:ext cx="8392041" cy="1077218"/>
          </a:xfrm>
          <a:prstGeom prst="rect">
            <a:avLst/>
          </a:prstGeom>
          <a:noFill/>
        </p:spPr>
        <p:txBody>
          <a:bodyPr wrap="none" rtlCol="0">
            <a:spAutoFit/>
          </a:bodyPr>
          <a:lstStyle/>
          <a:p>
            <a:pPr algn="ctr"/>
            <a:r>
              <a:rPr kumimoji="1" lang="ja-JP" altLang="en-US" sz="3200" b="1" dirty="0">
                <a:latin typeface="メイリオ" panose="020B0604030504040204" pitchFamily="50" charset="-128"/>
                <a:ea typeface="メイリオ" panose="020B0604030504040204" pitchFamily="50" charset="-128"/>
              </a:rPr>
              <a:t>アルゴリズム・ソフトウェアモジュール群を</a:t>
            </a:r>
            <a:endParaRPr kumimoji="1" lang="en-US" altLang="ja-JP" sz="3200" b="1" dirty="0">
              <a:latin typeface="メイリオ" panose="020B0604030504040204" pitchFamily="50" charset="-128"/>
              <a:ea typeface="メイリオ" panose="020B0604030504040204" pitchFamily="50" charset="-128"/>
            </a:endParaRPr>
          </a:p>
          <a:p>
            <a:pPr algn="ctr"/>
            <a:r>
              <a:rPr kumimoji="1" lang="en-US" altLang="ja-JP" sz="3200" b="1" dirty="0">
                <a:latin typeface="メイリオ" panose="020B0604030504040204" pitchFamily="50" charset="-128"/>
                <a:ea typeface="メイリオ" panose="020B0604030504040204" pitchFamily="50" charset="-128"/>
              </a:rPr>
              <a:t>3</a:t>
            </a:r>
            <a:r>
              <a:rPr kumimoji="1" lang="ja-JP" altLang="en-US" sz="3200" b="1" dirty="0">
                <a:latin typeface="メイリオ" panose="020B0604030504040204" pitchFamily="50" charset="-128"/>
                <a:ea typeface="メイリオ" panose="020B0604030504040204" pitchFamily="50" charset="-128"/>
              </a:rPr>
              <a:t>つの異なる形式で提供する事業構造</a:t>
            </a:r>
          </a:p>
        </p:txBody>
      </p:sp>
      <p:sp>
        <p:nvSpPr>
          <p:cNvPr id="12" name="正方形/長方形 11">
            <a:extLst>
              <a:ext uri="{FF2B5EF4-FFF2-40B4-BE49-F238E27FC236}">
                <a16:creationId xmlns:a16="http://schemas.microsoft.com/office/drawing/2014/main" id="{0BF7707C-95C9-4817-8554-1780BC41BC9B}"/>
              </a:ext>
            </a:extLst>
          </p:cNvPr>
          <p:cNvSpPr/>
          <p:nvPr/>
        </p:nvSpPr>
        <p:spPr>
          <a:xfrm>
            <a:off x="8547273" y="2495293"/>
            <a:ext cx="3268209" cy="1095469"/>
          </a:xfrm>
          <a:prstGeom prst="rect">
            <a:avLst/>
          </a:prstGeom>
          <a:solidFill>
            <a:srgbClr val="FFD9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dirty="0">
              <a:ln>
                <a:noFill/>
              </a:ln>
              <a:solidFill>
                <a:srgbClr val="E60012"/>
              </a:solidFill>
              <a:effectLst/>
              <a:uLnTx/>
              <a:uFillTx/>
              <a:latin typeface="メイリオ" panose="020B0604030504040204" pitchFamily="50" charset="-128"/>
              <a:ea typeface="メイリオ" panose="020B0604030504040204" pitchFamily="50" charset="-128"/>
              <a:cs typeface="+mn-cs"/>
            </a:endParaRPr>
          </a:p>
        </p:txBody>
      </p:sp>
      <p:sp>
        <p:nvSpPr>
          <p:cNvPr id="13" name="正方形/長方形 12">
            <a:extLst>
              <a:ext uri="{FF2B5EF4-FFF2-40B4-BE49-F238E27FC236}">
                <a16:creationId xmlns:a16="http://schemas.microsoft.com/office/drawing/2014/main" id="{53507FC1-F474-493F-90C0-57A5BD37C8F7}"/>
              </a:ext>
            </a:extLst>
          </p:cNvPr>
          <p:cNvSpPr/>
          <p:nvPr/>
        </p:nvSpPr>
        <p:spPr>
          <a:xfrm>
            <a:off x="8547272" y="3961108"/>
            <a:ext cx="3268209" cy="10954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API</a:t>
            </a:r>
            <a:r>
              <a:rPr kumimoji="1" lang="ja-JP" altLang="en-US" sz="2400" b="1" i="0" u="none" strike="noStrike" kern="120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事業</a:t>
            </a:r>
          </a:p>
        </p:txBody>
      </p:sp>
      <p:sp>
        <p:nvSpPr>
          <p:cNvPr id="14" name="正方形/長方形 13">
            <a:extLst>
              <a:ext uri="{FF2B5EF4-FFF2-40B4-BE49-F238E27FC236}">
                <a16:creationId xmlns:a16="http://schemas.microsoft.com/office/drawing/2014/main" id="{C20E560A-1D2A-4412-9404-23C4601FCC2D}"/>
              </a:ext>
            </a:extLst>
          </p:cNvPr>
          <p:cNvSpPr/>
          <p:nvPr/>
        </p:nvSpPr>
        <p:spPr>
          <a:xfrm>
            <a:off x="8547271" y="5426923"/>
            <a:ext cx="3268209" cy="10954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err="1">
                <a:ln>
                  <a:noFill/>
                </a:ln>
                <a:solidFill>
                  <a:schemeClr val="bg1"/>
                </a:solidFill>
                <a:effectLst/>
                <a:uLnTx/>
                <a:uFillTx/>
                <a:latin typeface="メイリオ" panose="020B0604030504040204" pitchFamily="50" charset="-128"/>
                <a:ea typeface="メイリオ" panose="020B0604030504040204" pitchFamily="50" charset="-128"/>
                <a:cs typeface="+mn-cs"/>
              </a:rPr>
              <a:t>MLaaS</a:t>
            </a:r>
            <a:r>
              <a:rPr kumimoji="1" lang="ja-JP" altLang="en-US" sz="2000" b="1" i="0" u="none" strike="noStrike" kern="120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rPr>
              <a:t>事業</a:t>
            </a:r>
            <a:endParaRPr kumimoji="1" lang="en-US" altLang="ja-JP" sz="2000" b="1" i="0" u="none" strike="noStrike" kern="1200" cap="none" spc="0" normalizeH="0" baseline="0" noProof="0" dirty="0">
              <a:ln>
                <a:noFill/>
              </a:ln>
              <a:solidFill>
                <a:schemeClr val="bg1"/>
              </a:solidFill>
              <a:effectLst/>
              <a:uLnTx/>
              <a:uFillTx/>
              <a:latin typeface="メイリオ" panose="020B0604030504040204" pitchFamily="50" charset="-128"/>
              <a:ea typeface="メイリオ" panose="020B0604030504040204" pitchFamily="50" charset="-128"/>
              <a:cs typeface="+mn-cs"/>
            </a:endParaRPr>
          </a:p>
        </p:txBody>
      </p:sp>
      <p:sp>
        <p:nvSpPr>
          <p:cNvPr id="17" name="正方形/長方形 16">
            <a:extLst>
              <a:ext uri="{FF2B5EF4-FFF2-40B4-BE49-F238E27FC236}">
                <a16:creationId xmlns:a16="http://schemas.microsoft.com/office/drawing/2014/main" id="{5ECEB4C6-38EE-46F4-8ECC-617179AAF5FB}"/>
              </a:ext>
            </a:extLst>
          </p:cNvPr>
          <p:cNvSpPr/>
          <p:nvPr/>
        </p:nvSpPr>
        <p:spPr>
          <a:xfrm>
            <a:off x="6636190" y="2495298"/>
            <a:ext cx="1616019" cy="1095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Application</a:t>
            </a:r>
          </a:p>
        </p:txBody>
      </p:sp>
      <p:sp>
        <p:nvSpPr>
          <p:cNvPr id="18" name="正方形/長方形 17">
            <a:extLst>
              <a:ext uri="{FF2B5EF4-FFF2-40B4-BE49-F238E27FC236}">
                <a16:creationId xmlns:a16="http://schemas.microsoft.com/office/drawing/2014/main" id="{0927D257-4716-49CC-AFEE-2543B1D6E700}"/>
              </a:ext>
            </a:extLst>
          </p:cNvPr>
          <p:cNvSpPr/>
          <p:nvPr/>
        </p:nvSpPr>
        <p:spPr>
          <a:xfrm>
            <a:off x="6636189" y="3961113"/>
            <a:ext cx="1616019" cy="1095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API</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9" name="正方形/長方形 18">
            <a:extLst>
              <a:ext uri="{FF2B5EF4-FFF2-40B4-BE49-F238E27FC236}">
                <a16:creationId xmlns:a16="http://schemas.microsoft.com/office/drawing/2014/main" id="{1DA05AE4-7672-4C21-A833-5C541EAFE1F9}"/>
              </a:ext>
            </a:extLst>
          </p:cNvPr>
          <p:cNvSpPr/>
          <p:nvPr/>
        </p:nvSpPr>
        <p:spPr>
          <a:xfrm>
            <a:off x="6636188" y="5426928"/>
            <a:ext cx="1616019" cy="1095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ソリューション</a:t>
            </a:r>
          </a:p>
        </p:txBody>
      </p:sp>
      <p:sp>
        <p:nvSpPr>
          <p:cNvPr id="24" name="二等辺三角形 23">
            <a:extLst>
              <a:ext uri="{FF2B5EF4-FFF2-40B4-BE49-F238E27FC236}">
                <a16:creationId xmlns:a16="http://schemas.microsoft.com/office/drawing/2014/main" id="{486B4181-88E3-44B8-A003-256A9CCA5639}"/>
              </a:ext>
            </a:extLst>
          </p:cNvPr>
          <p:cNvSpPr/>
          <p:nvPr/>
        </p:nvSpPr>
        <p:spPr>
          <a:xfrm rot="5400000">
            <a:off x="6359962" y="2917700"/>
            <a:ext cx="230204" cy="198452"/>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5" name="二等辺三角形 24">
            <a:extLst>
              <a:ext uri="{FF2B5EF4-FFF2-40B4-BE49-F238E27FC236}">
                <a16:creationId xmlns:a16="http://schemas.microsoft.com/office/drawing/2014/main" id="{0BCA928E-C372-4A6B-BE9A-2342F679E8E8}"/>
              </a:ext>
            </a:extLst>
          </p:cNvPr>
          <p:cNvSpPr/>
          <p:nvPr/>
        </p:nvSpPr>
        <p:spPr>
          <a:xfrm rot="5400000">
            <a:off x="8300625" y="2917700"/>
            <a:ext cx="230204" cy="198452"/>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6" name="二等辺三角形 25">
            <a:extLst>
              <a:ext uri="{FF2B5EF4-FFF2-40B4-BE49-F238E27FC236}">
                <a16:creationId xmlns:a16="http://schemas.microsoft.com/office/drawing/2014/main" id="{AD548842-8BB0-4BC9-9692-CA6FEBECF9FB}"/>
              </a:ext>
            </a:extLst>
          </p:cNvPr>
          <p:cNvSpPr/>
          <p:nvPr/>
        </p:nvSpPr>
        <p:spPr>
          <a:xfrm rot="5400000">
            <a:off x="6359962" y="4357477"/>
            <a:ext cx="230204" cy="198452"/>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7" name="二等辺三角形 26">
            <a:extLst>
              <a:ext uri="{FF2B5EF4-FFF2-40B4-BE49-F238E27FC236}">
                <a16:creationId xmlns:a16="http://schemas.microsoft.com/office/drawing/2014/main" id="{450C6124-0962-42A6-88A5-F2399B32FF36}"/>
              </a:ext>
            </a:extLst>
          </p:cNvPr>
          <p:cNvSpPr/>
          <p:nvPr/>
        </p:nvSpPr>
        <p:spPr>
          <a:xfrm rot="5400000">
            <a:off x="8300625" y="4357477"/>
            <a:ext cx="230204" cy="198452"/>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8" name="二等辺三角形 27">
            <a:extLst>
              <a:ext uri="{FF2B5EF4-FFF2-40B4-BE49-F238E27FC236}">
                <a16:creationId xmlns:a16="http://schemas.microsoft.com/office/drawing/2014/main" id="{707DA257-2EBF-48FD-8EF5-F15E7B564B67}"/>
              </a:ext>
            </a:extLst>
          </p:cNvPr>
          <p:cNvSpPr/>
          <p:nvPr/>
        </p:nvSpPr>
        <p:spPr>
          <a:xfrm rot="5400000">
            <a:off x="6359962" y="5842086"/>
            <a:ext cx="230204" cy="198452"/>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9" name="二等辺三角形 28">
            <a:extLst>
              <a:ext uri="{FF2B5EF4-FFF2-40B4-BE49-F238E27FC236}">
                <a16:creationId xmlns:a16="http://schemas.microsoft.com/office/drawing/2014/main" id="{819AE5F4-9ECA-4A7F-914F-E8CE51BABD23}"/>
              </a:ext>
            </a:extLst>
          </p:cNvPr>
          <p:cNvSpPr/>
          <p:nvPr/>
        </p:nvSpPr>
        <p:spPr>
          <a:xfrm rot="5400000">
            <a:off x="8300625" y="5842086"/>
            <a:ext cx="230204" cy="198452"/>
          </a:xfrm>
          <a:prstGeom prst="triangle">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50" name="図 26">
            <a:extLst>
              <a:ext uri="{FF2B5EF4-FFF2-40B4-BE49-F238E27FC236}">
                <a16:creationId xmlns:a16="http://schemas.microsoft.com/office/drawing/2014/main" id="{7069A09B-2482-4A79-8C07-2A1E42E0617E}"/>
              </a:ext>
            </a:extLst>
          </p:cNvPr>
          <p:cNvPicPr>
            <a:picLocks noChangeAspect="1"/>
          </p:cNvPicPr>
          <p:nvPr/>
        </p:nvPicPr>
        <p:blipFill>
          <a:blip r:embed="rId2"/>
          <a:stretch>
            <a:fillRect/>
          </a:stretch>
        </p:blipFill>
        <p:spPr>
          <a:xfrm>
            <a:off x="8714886" y="2319830"/>
            <a:ext cx="2932977" cy="1466489"/>
          </a:xfrm>
          <a:prstGeom prst="rect">
            <a:avLst/>
          </a:prstGeom>
        </p:spPr>
      </p:pic>
      <p:pic>
        <p:nvPicPr>
          <p:cNvPr id="51" name="図 50">
            <a:extLst>
              <a:ext uri="{FF2B5EF4-FFF2-40B4-BE49-F238E27FC236}">
                <a16:creationId xmlns:a16="http://schemas.microsoft.com/office/drawing/2014/main" id="{F751CAA3-B909-4CA4-B29D-F8F3FE92F866}"/>
              </a:ext>
            </a:extLst>
          </p:cNvPr>
          <p:cNvPicPr>
            <a:picLocks noChangeAspect="1"/>
          </p:cNvPicPr>
          <p:nvPr/>
        </p:nvPicPr>
        <p:blipFill>
          <a:blip r:embed="rId3"/>
          <a:stretch>
            <a:fillRect/>
          </a:stretch>
        </p:blipFill>
        <p:spPr>
          <a:xfrm>
            <a:off x="254382" y="2737764"/>
            <a:ext cx="5789406" cy="3803951"/>
          </a:xfrm>
          <a:prstGeom prst="rect">
            <a:avLst/>
          </a:prstGeom>
        </p:spPr>
      </p:pic>
      <p:sp>
        <p:nvSpPr>
          <p:cNvPr id="53" name="テキスト ボックス 52">
            <a:extLst>
              <a:ext uri="{FF2B5EF4-FFF2-40B4-BE49-F238E27FC236}">
                <a16:creationId xmlns:a16="http://schemas.microsoft.com/office/drawing/2014/main" id="{A47C4F80-D58D-48B8-9423-C5633E774B35}"/>
              </a:ext>
            </a:extLst>
          </p:cNvPr>
          <p:cNvSpPr txBox="1"/>
          <p:nvPr/>
        </p:nvSpPr>
        <p:spPr>
          <a:xfrm>
            <a:off x="425156" y="2146531"/>
            <a:ext cx="5827236" cy="400110"/>
          </a:xfrm>
          <a:prstGeom prst="rect">
            <a:avLst/>
          </a:prstGeom>
          <a:noFill/>
        </p:spPr>
        <p:txBody>
          <a:bodyPr wrap="none" rtlCol="0">
            <a:spAutoFit/>
          </a:bodyPr>
          <a:lstStyle/>
          <a:p>
            <a:pPr algn="ctr"/>
            <a:r>
              <a:rPr kumimoji="1" lang="ja-JP" altLang="en-US" sz="2000" b="1" u="sng" dirty="0">
                <a:solidFill>
                  <a:srgbClr val="FF0000"/>
                </a:solidFill>
                <a:latin typeface="メイリオ" panose="020B0604030504040204" pitchFamily="50" charset="-128"/>
                <a:ea typeface="メイリオ" panose="020B0604030504040204" pitchFamily="50" charset="-128"/>
              </a:rPr>
              <a:t>自動動画生成に関する複数の技術特許を取得済み</a:t>
            </a:r>
          </a:p>
        </p:txBody>
      </p:sp>
    </p:spTree>
    <p:extLst>
      <p:ext uri="{BB962C8B-B14F-4D97-AF65-F5344CB8AC3E}">
        <p14:creationId xmlns:p14="http://schemas.microsoft.com/office/powerpoint/2010/main" val="2284651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2" descr="「グッドデザイン」の画像検索結果">
            <a:extLst>
              <a:ext uri="{FF2B5EF4-FFF2-40B4-BE49-F238E27FC236}">
                <a16:creationId xmlns:a16="http://schemas.microsoft.com/office/drawing/2014/main" id="{5370408F-6E50-4B46-8990-9D8394F06E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9366" y="4228663"/>
            <a:ext cx="2198459" cy="702286"/>
          </a:xfrm>
          <a:prstGeom prst="rect">
            <a:avLst/>
          </a:prstGeom>
          <a:noFill/>
          <a:extLst>
            <a:ext uri="{909E8E84-426E-40DD-AFC4-6F175D3DCCD1}">
              <a14:hiddenFill xmlns:a14="http://schemas.microsoft.com/office/drawing/2010/main">
                <a:solidFill>
                  <a:srgbClr val="FFFFFF"/>
                </a:solidFill>
              </a14:hiddenFill>
            </a:ext>
          </a:extLst>
        </p:spPr>
      </p:pic>
      <p:sp>
        <p:nvSpPr>
          <p:cNvPr id="62" name="正方形/長方形 61">
            <a:extLst>
              <a:ext uri="{FF2B5EF4-FFF2-40B4-BE49-F238E27FC236}">
                <a16:creationId xmlns:a16="http://schemas.microsoft.com/office/drawing/2014/main" id="{50976C56-3CF2-4369-898D-AA859EB72511}"/>
              </a:ext>
            </a:extLst>
          </p:cNvPr>
          <p:cNvSpPr/>
          <p:nvPr/>
        </p:nvSpPr>
        <p:spPr>
          <a:xfrm>
            <a:off x="0" y="270912"/>
            <a:ext cx="12191996" cy="76944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ja-JP" altLang="en-US" sz="3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Futura Medium" panose="020B0602020204020303" pitchFamily="34" charset="-79"/>
              </a:rPr>
              <a:t>動画を誰でも簡単に作ることができるクラウドサービス</a:t>
            </a:r>
            <a:endParaRPr kumimoji="1" lang="ja-JP" altLang="en" sz="3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Futura Medium" panose="020B0602020204020303" pitchFamily="34" charset="-79"/>
            </a:endParaRPr>
          </a:p>
        </p:txBody>
      </p:sp>
      <p:pic>
        <p:nvPicPr>
          <p:cNvPr id="63" name="図 26">
            <a:extLst>
              <a:ext uri="{FF2B5EF4-FFF2-40B4-BE49-F238E27FC236}">
                <a16:creationId xmlns:a16="http://schemas.microsoft.com/office/drawing/2014/main" id="{1F6EBB35-D6B7-41C6-B24B-DCFBC8D9CEBE}"/>
              </a:ext>
            </a:extLst>
          </p:cNvPr>
          <p:cNvPicPr>
            <a:picLocks noChangeAspect="1"/>
          </p:cNvPicPr>
          <p:nvPr/>
        </p:nvPicPr>
        <p:blipFill>
          <a:blip r:embed="rId3"/>
          <a:stretch>
            <a:fillRect/>
          </a:stretch>
        </p:blipFill>
        <p:spPr>
          <a:xfrm>
            <a:off x="7102548" y="781519"/>
            <a:ext cx="4633692" cy="2316846"/>
          </a:xfrm>
          <a:prstGeom prst="rect">
            <a:avLst/>
          </a:prstGeom>
        </p:spPr>
      </p:pic>
      <p:pic>
        <p:nvPicPr>
          <p:cNvPr id="104" name="図 103">
            <a:extLst>
              <a:ext uri="{FF2B5EF4-FFF2-40B4-BE49-F238E27FC236}">
                <a16:creationId xmlns:a16="http://schemas.microsoft.com/office/drawing/2014/main" id="{31539BEE-0F15-4041-AD21-5879D390929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7346" y="1489172"/>
            <a:ext cx="8229600" cy="5425139"/>
          </a:xfrm>
          <a:prstGeom prst="rect">
            <a:avLst/>
          </a:prstGeom>
        </p:spPr>
      </p:pic>
      <p:sp>
        <p:nvSpPr>
          <p:cNvPr id="106" name="角丸四角形 39">
            <a:extLst>
              <a:ext uri="{FF2B5EF4-FFF2-40B4-BE49-F238E27FC236}">
                <a16:creationId xmlns:a16="http://schemas.microsoft.com/office/drawing/2014/main" id="{FCF66B17-22F6-4275-9AB8-56FA0B6587F7}"/>
              </a:ext>
            </a:extLst>
          </p:cNvPr>
          <p:cNvSpPr/>
          <p:nvPr/>
        </p:nvSpPr>
        <p:spPr>
          <a:xfrm>
            <a:off x="7055315" y="5268244"/>
            <a:ext cx="4828433" cy="900217"/>
          </a:xfrm>
          <a:prstGeom prst="roundRect">
            <a:avLst>
              <a:gd name="adj" fmla="val 5538"/>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n-cs"/>
              </a:rPr>
              <a:t>月額</a:t>
            </a:r>
            <a:r>
              <a:rPr kumimoji="1" lang="en-US" altLang="ja-JP" sz="3600" b="1" dirty="0">
                <a:solidFill>
                  <a:schemeClr val="tx1"/>
                </a:solidFill>
                <a:latin typeface="Meiryo UI" panose="020B0604030504040204" pitchFamily="34" charset="-128"/>
                <a:ea typeface="Meiryo UI" panose="020B0604030504040204" pitchFamily="34" charset="-128"/>
              </a:rPr>
              <a:t>20</a:t>
            </a:r>
            <a:r>
              <a:rPr kumimoji="1" lang="ja-JP" altLang="en-US" sz="3600" b="1" i="0" u="none" strike="noStrike" kern="1200" cap="none" spc="0" normalizeH="0" baseline="0" noProof="0" dirty="0">
                <a:ln>
                  <a:noFill/>
                </a:ln>
                <a:solidFill>
                  <a:schemeClr val="tx1"/>
                </a:solidFill>
                <a:effectLst/>
                <a:uLnTx/>
                <a:uFillTx/>
                <a:latin typeface="Meiryo UI" panose="020B0604030504040204" pitchFamily="34" charset="-128"/>
                <a:ea typeface="Meiryo UI" panose="020B0604030504040204" pitchFamily="34" charset="-128"/>
                <a:cs typeface="+mn-cs"/>
              </a:rPr>
              <a:t>万円～</a:t>
            </a:r>
          </a:p>
        </p:txBody>
      </p:sp>
      <p:sp>
        <p:nvSpPr>
          <p:cNvPr id="110" name="四角形: 角を丸くする 109">
            <a:extLst>
              <a:ext uri="{FF2B5EF4-FFF2-40B4-BE49-F238E27FC236}">
                <a16:creationId xmlns:a16="http://schemas.microsoft.com/office/drawing/2014/main" id="{DA1EB5EF-7C66-45B2-B211-DE5F146C3190}"/>
              </a:ext>
            </a:extLst>
          </p:cNvPr>
          <p:cNvSpPr/>
          <p:nvPr/>
        </p:nvSpPr>
        <p:spPr>
          <a:xfrm>
            <a:off x="7055315" y="4129698"/>
            <a:ext cx="2289652" cy="92310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rPr>
              <a:t>AI </a:t>
            </a:r>
            <a:r>
              <a:rPr kumimoji="1" lang="ja-JP" altLang="en-US" sz="2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rPr>
              <a:t>特許取得</a:t>
            </a:r>
          </a:p>
        </p:txBody>
      </p:sp>
      <p:sp>
        <p:nvSpPr>
          <p:cNvPr id="111" name="四角形: 角を丸くする 110">
            <a:extLst>
              <a:ext uri="{FF2B5EF4-FFF2-40B4-BE49-F238E27FC236}">
                <a16:creationId xmlns:a16="http://schemas.microsoft.com/office/drawing/2014/main" id="{861AD6E9-EC39-4D7E-891E-308B26C5FF9E}"/>
              </a:ext>
            </a:extLst>
          </p:cNvPr>
          <p:cNvSpPr/>
          <p:nvPr/>
        </p:nvSpPr>
        <p:spPr>
          <a:xfrm>
            <a:off x="9599366" y="4129698"/>
            <a:ext cx="2284382" cy="900216"/>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109" name="正方形/長方形 108">
            <a:extLst>
              <a:ext uri="{FF2B5EF4-FFF2-40B4-BE49-F238E27FC236}">
                <a16:creationId xmlns:a16="http://schemas.microsoft.com/office/drawing/2014/main" id="{842692A0-882C-4A4F-997E-41A24BB55398}"/>
              </a:ext>
            </a:extLst>
          </p:cNvPr>
          <p:cNvSpPr/>
          <p:nvPr/>
        </p:nvSpPr>
        <p:spPr>
          <a:xfrm>
            <a:off x="7055315" y="2491991"/>
            <a:ext cx="4828434" cy="133219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pic>
        <p:nvPicPr>
          <p:cNvPr id="113" name="図 112">
            <a:extLst>
              <a:ext uri="{FF2B5EF4-FFF2-40B4-BE49-F238E27FC236}">
                <a16:creationId xmlns:a16="http://schemas.microsoft.com/office/drawing/2014/main" id="{D6453C21-3417-4A97-85B4-BC8FE3382077}"/>
              </a:ext>
            </a:extLst>
          </p:cNvPr>
          <p:cNvPicPr>
            <a:picLocks noChangeAspect="1"/>
          </p:cNvPicPr>
          <p:nvPr/>
        </p:nvPicPr>
        <p:blipFill>
          <a:blip r:embed="rId5"/>
          <a:stretch>
            <a:fillRect/>
          </a:stretch>
        </p:blipFill>
        <p:spPr>
          <a:xfrm>
            <a:off x="7315373" y="2670926"/>
            <a:ext cx="1861583" cy="1004451"/>
          </a:xfrm>
          <a:prstGeom prst="rect">
            <a:avLst/>
          </a:prstGeom>
        </p:spPr>
      </p:pic>
      <p:pic>
        <p:nvPicPr>
          <p:cNvPr id="114" name="図 113" descr="テーブル が含まれている画像&#10;&#10;自動的に生成された説明">
            <a:extLst>
              <a:ext uri="{FF2B5EF4-FFF2-40B4-BE49-F238E27FC236}">
                <a16:creationId xmlns:a16="http://schemas.microsoft.com/office/drawing/2014/main" id="{8D4806CC-0DE2-4F67-8BA2-6054E884B625}"/>
              </a:ext>
            </a:extLst>
          </p:cNvPr>
          <p:cNvPicPr>
            <a:picLocks noChangeAspect="1"/>
          </p:cNvPicPr>
          <p:nvPr/>
        </p:nvPicPr>
        <p:blipFill>
          <a:blip r:embed="rId6"/>
          <a:stretch>
            <a:fillRect/>
          </a:stretch>
        </p:blipFill>
        <p:spPr>
          <a:xfrm>
            <a:off x="9615809" y="2683878"/>
            <a:ext cx="1861583" cy="1004451"/>
          </a:xfrm>
          <a:prstGeom prst="rect">
            <a:avLst/>
          </a:prstGeom>
        </p:spPr>
      </p:pic>
      <p:sp>
        <p:nvSpPr>
          <p:cNvPr id="115" name="テキスト ボックス 114">
            <a:extLst>
              <a:ext uri="{FF2B5EF4-FFF2-40B4-BE49-F238E27FC236}">
                <a16:creationId xmlns:a16="http://schemas.microsoft.com/office/drawing/2014/main" id="{FC829A09-ABCB-4B20-85CA-3B3F6B86564A}"/>
              </a:ext>
            </a:extLst>
          </p:cNvPr>
          <p:cNvSpPr txBox="1"/>
          <p:nvPr/>
        </p:nvSpPr>
        <p:spPr>
          <a:xfrm>
            <a:off x="9506844" y="3865649"/>
            <a:ext cx="243848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日本マーケティングリサーチ調べ </a:t>
            </a:r>
            <a:r>
              <a:rPr kumimoji="1" lang="en-US" altLang="ja-JP" sz="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(2019</a:t>
            </a:r>
            <a:r>
              <a:rPr kumimoji="1" lang="ja-JP" altLang="en-US" sz="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年</a:t>
            </a:r>
            <a:r>
              <a:rPr kumimoji="1" lang="en-US" altLang="ja-JP" sz="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11</a:t>
            </a:r>
            <a:r>
              <a:rPr kumimoji="1" lang="ja-JP" altLang="en-US" sz="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月</a:t>
            </a:r>
            <a:r>
              <a:rPr kumimoji="1" lang="en-US" altLang="ja-JP" sz="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pic>
        <p:nvPicPr>
          <p:cNvPr id="5" name="図 4">
            <a:extLst>
              <a:ext uri="{FF2B5EF4-FFF2-40B4-BE49-F238E27FC236}">
                <a16:creationId xmlns:a16="http://schemas.microsoft.com/office/drawing/2014/main" id="{878D7931-F4CF-4ACD-9459-40CC3F76C551}"/>
              </a:ext>
            </a:extLst>
          </p:cNvPr>
          <p:cNvPicPr>
            <a:picLocks noChangeAspect="1"/>
          </p:cNvPicPr>
          <p:nvPr/>
        </p:nvPicPr>
        <p:blipFill>
          <a:blip r:embed="rId7"/>
          <a:stretch>
            <a:fillRect/>
          </a:stretch>
        </p:blipFill>
        <p:spPr>
          <a:xfrm>
            <a:off x="621225" y="1963827"/>
            <a:ext cx="5849246" cy="3000610"/>
          </a:xfrm>
          <a:prstGeom prst="rect">
            <a:avLst/>
          </a:prstGeom>
        </p:spPr>
      </p:pic>
    </p:spTree>
    <p:extLst>
      <p:ext uri="{BB962C8B-B14F-4D97-AF65-F5344CB8AC3E}">
        <p14:creationId xmlns:p14="http://schemas.microsoft.com/office/powerpoint/2010/main" val="117280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線コネクタ 2">
            <a:extLst>
              <a:ext uri="{FF2B5EF4-FFF2-40B4-BE49-F238E27FC236}">
                <a16:creationId xmlns:a16="http://schemas.microsoft.com/office/drawing/2014/main" id="{978CB166-04AB-2B45-942A-A4CA546EDD67}"/>
              </a:ext>
            </a:extLst>
          </p:cNvPr>
          <p:cNvCxnSpPr>
            <a:cxnSpLocks/>
          </p:cNvCxnSpPr>
          <p:nvPr/>
        </p:nvCxnSpPr>
        <p:spPr>
          <a:xfrm>
            <a:off x="376518" y="286870"/>
            <a:ext cx="0" cy="766755"/>
          </a:xfrm>
          <a:prstGeom prst="line">
            <a:avLst/>
          </a:prstGeom>
          <a:ln w="57150">
            <a:solidFill>
              <a:srgbClr val="E53144"/>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397F3320-C6A6-F047-ADF9-0A4F413932C9}"/>
              </a:ext>
            </a:extLst>
          </p:cNvPr>
          <p:cNvSpPr txBox="1"/>
          <p:nvPr/>
        </p:nvSpPr>
        <p:spPr>
          <a:xfrm>
            <a:off x="524401" y="367551"/>
            <a:ext cx="231185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VIDEO BRAIN</a:t>
            </a:r>
            <a:r>
              <a:rPr kumimoji="1" lang="ja-JP" altLang="en-US" sz="16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とは？</a:t>
            </a:r>
          </a:p>
        </p:txBody>
      </p:sp>
      <p:sp>
        <p:nvSpPr>
          <p:cNvPr id="9" name="テキスト ボックス 8">
            <a:extLst>
              <a:ext uri="{FF2B5EF4-FFF2-40B4-BE49-F238E27FC236}">
                <a16:creationId xmlns:a16="http://schemas.microsoft.com/office/drawing/2014/main" id="{F54FC03C-C0E8-C440-8CB3-E372817E7BCD}"/>
              </a:ext>
            </a:extLst>
          </p:cNvPr>
          <p:cNvSpPr txBox="1"/>
          <p:nvPr/>
        </p:nvSpPr>
        <p:spPr>
          <a:xfrm>
            <a:off x="524401" y="706105"/>
            <a:ext cx="197522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200" b="0" i="0" u="none" strike="noStrike" kern="1200" cap="none" spc="0" normalizeH="0" baseline="0" noProof="0" dirty="0">
                <a:ln>
                  <a:noFill/>
                </a:ln>
                <a:solidFill>
                  <a:srgbClr val="E53144"/>
                </a:solidFill>
                <a:effectLst/>
                <a:uLnTx/>
                <a:uFillTx/>
                <a:latin typeface="メイリオ" panose="020B0604030504040204" pitchFamily="50" charset="-128"/>
                <a:ea typeface="メイリオ" panose="020B0604030504040204" pitchFamily="50" charset="-128"/>
                <a:cs typeface="+mn-cs"/>
              </a:rPr>
              <a:t>What is VIDEO BRAIN ?</a:t>
            </a:r>
            <a:endParaRPr kumimoji="1" lang="ja-JP" altLang="en-US" sz="1200" b="0" i="0" u="none" strike="noStrike" kern="1200" cap="none" spc="0" normalizeH="0" baseline="0" noProof="0">
              <a:ln>
                <a:noFill/>
              </a:ln>
              <a:solidFill>
                <a:srgbClr val="E53144"/>
              </a:solidFill>
              <a:effectLst/>
              <a:uLnTx/>
              <a:uFillTx/>
              <a:latin typeface="メイリオ" panose="020B0604030504040204" pitchFamily="50" charset="-128"/>
              <a:ea typeface="メイリオ" panose="020B0604030504040204" pitchFamily="50" charset="-128"/>
              <a:cs typeface="+mn-cs"/>
            </a:endParaRPr>
          </a:p>
        </p:txBody>
      </p:sp>
      <p:sp>
        <p:nvSpPr>
          <p:cNvPr id="7" name="楕円 18">
            <a:extLst>
              <a:ext uri="{FF2B5EF4-FFF2-40B4-BE49-F238E27FC236}">
                <a16:creationId xmlns:a16="http://schemas.microsoft.com/office/drawing/2014/main" id="{7FB2023F-AD22-B44F-B586-7138FBAD8B0D}"/>
              </a:ext>
            </a:extLst>
          </p:cNvPr>
          <p:cNvSpPr/>
          <p:nvPr/>
        </p:nvSpPr>
        <p:spPr>
          <a:xfrm>
            <a:off x="8290560" y="367552"/>
            <a:ext cx="3531157" cy="46587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更新無し</a:t>
            </a:r>
            <a:endParaRPr kumimoji="1" lang="ja-JP" altLang="en-US" sz="18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4" name="video-easy02">
            <a:hlinkClick r:id="" action="ppaction://media"/>
            <a:extLst>
              <a:ext uri="{FF2B5EF4-FFF2-40B4-BE49-F238E27FC236}">
                <a16:creationId xmlns:a16="http://schemas.microsoft.com/office/drawing/2014/main" id="{CC846DD8-288D-4A23-A90D-EBCE30803B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09" y="8709"/>
            <a:ext cx="12192000" cy="6858000"/>
          </a:xfrm>
          <a:prstGeom prst="rect">
            <a:avLst/>
          </a:prstGeom>
        </p:spPr>
      </p:pic>
    </p:spTree>
    <p:extLst>
      <p:ext uri="{BB962C8B-B14F-4D97-AF65-F5344CB8AC3E}">
        <p14:creationId xmlns:p14="http://schemas.microsoft.com/office/powerpoint/2010/main" val="36714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7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1818">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ライフスタイルに革新を起こし、…">
            <a:extLst>
              <a:ext uri="{FF2B5EF4-FFF2-40B4-BE49-F238E27FC236}">
                <a16:creationId xmlns:a16="http://schemas.microsoft.com/office/drawing/2014/main" id="{3018A895-887B-420A-B90D-3AC20E02A2FC}"/>
              </a:ext>
            </a:extLst>
          </p:cNvPr>
          <p:cNvSpPr txBox="1"/>
          <p:nvPr/>
        </p:nvSpPr>
        <p:spPr>
          <a:xfrm>
            <a:off x="913236" y="469316"/>
            <a:ext cx="10392522" cy="52578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oAutofit/>
          </a:bodyPr>
          <a:lstStyle/>
          <a:p>
            <a:pPr marL="0" marR="0" lvl="0" indent="0" algn="ctr" defTabSz="825500" rtl="0" eaLnBrk="1" fontAlgn="auto" latinLnBrk="0" hangingPunct="1">
              <a:lnSpc>
                <a:spcPct val="150000"/>
              </a:lnSpc>
              <a:spcBef>
                <a:spcPts val="0"/>
              </a:spcBef>
              <a:spcAft>
                <a:spcPts val="0"/>
              </a:spcAft>
              <a:buClrTx/>
              <a:buSzTx/>
              <a:buFontTx/>
              <a:buNone/>
              <a:tabLst/>
              <a:defRPr sz="3000"/>
            </a:pPr>
            <a:r>
              <a:rPr kumimoji="1" lang="ja-JP" altLang="en-US" sz="3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企業規模を問わず多様な業種で導入</a:t>
            </a:r>
            <a:endParaRPr kumimoji="1" lang="en-US" altLang="ja-JP" sz="3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56" name="図 55" descr="テーブル が含まれている画像&#10;&#10;自動的に生成された説明">
            <a:extLst>
              <a:ext uri="{FF2B5EF4-FFF2-40B4-BE49-F238E27FC236}">
                <a16:creationId xmlns:a16="http://schemas.microsoft.com/office/drawing/2014/main" id="{C8763287-22DA-4E3A-87C8-A638A22E5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5281" y="2371195"/>
            <a:ext cx="1514416" cy="700017"/>
          </a:xfrm>
          <a:prstGeom prst="rect">
            <a:avLst/>
          </a:prstGeom>
        </p:spPr>
      </p:pic>
      <p:pic>
        <p:nvPicPr>
          <p:cNvPr id="57" name="図 56">
            <a:extLst>
              <a:ext uri="{FF2B5EF4-FFF2-40B4-BE49-F238E27FC236}">
                <a16:creationId xmlns:a16="http://schemas.microsoft.com/office/drawing/2014/main" id="{B9B3D8BA-8053-4399-BF4D-8FD1503DB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101" y="4061684"/>
            <a:ext cx="1433102" cy="435662"/>
          </a:xfrm>
          <a:prstGeom prst="rect">
            <a:avLst/>
          </a:prstGeom>
        </p:spPr>
      </p:pic>
      <p:pic>
        <p:nvPicPr>
          <p:cNvPr id="58" name="図 57">
            <a:extLst>
              <a:ext uri="{FF2B5EF4-FFF2-40B4-BE49-F238E27FC236}">
                <a16:creationId xmlns:a16="http://schemas.microsoft.com/office/drawing/2014/main" id="{C137958D-06D1-409E-B648-FD6EE0782413}"/>
              </a:ext>
            </a:extLst>
          </p:cNvPr>
          <p:cNvPicPr>
            <a:picLocks noChangeAspect="1"/>
          </p:cNvPicPr>
          <p:nvPr/>
        </p:nvPicPr>
        <p:blipFill>
          <a:blip r:embed="rId4"/>
          <a:stretch>
            <a:fillRect/>
          </a:stretch>
        </p:blipFill>
        <p:spPr>
          <a:xfrm>
            <a:off x="1147699" y="5408249"/>
            <a:ext cx="901437" cy="904622"/>
          </a:xfrm>
          <a:prstGeom prst="rect">
            <a:avLst/>
          </a:prstGeom>
        </p:spPr>
      </p:pic>
      <p:pic>
        <p:nvPicPr>
          <p:cNvPr id="59" name="図 58">
            <a:extLst>
              <a:ext uri="{FF2B5EF4-FFF2-40B4-BE49-F238E27FC236}">
                <a16:creationId xmlns:a16="http://schemas.microsoft.com/office/drawing/2014/main" id="{BE3EDD58-CC25-40BC-92FD-B6AFD328EC6C}"/>
              </a:ext>
            </a:extLst>
          </p:cNvPr>
          <p:cNvPicPr>
            <a:picLocks noChangeAspect="1"/>
          </p:cNvPicPr>
          <p:nvPr/>
        </p:nvPicPr>
        <p:blipFill rotWithShape="1">
          <a:blip r:embed="rId5"/>
          <a:srcRect t="23860" b="24658"/>
          <a:stretch/>
        </p:blipFill>
        <p:spPr>
          <a:xfrm>
            <a:off x="9963034" y="3163051"/>
            <a:ext cx="1866614" cy="654266"/>
          </a:xfrm>
          <a:prstGeom prst="rect">
            <a:avLst/>
          </a:prstGeom>
        </p:spPr>
      </p:pic>
      <p:pic>
        <p:nvPicPr>
          <p:cNvPr id="60" name="図 59" descr="食卓用食器類, クリップアート, 皿, 食器類 が含まれている画像&#10;&#10;自動的に生成された説明">
            <a:extLst>
              <a:ext uri="{FF2B5EF4-FFF2-40B4-BE49-F238E27FC236}">
                <a16:creationId xmlns:a16="http://schemas.microsoft.com/office/drawing/2014/main" id="{C7C92944-299E-4063-9E7F-2254E33814F3}"/>
              </a:ext>
            </a:extLst>
          </p:cNvPr>
          <p:cNvPicPr>
            <a:picLocks noChangeAspect="1"/>
          </p:cNvPicPr>
          <p:nvPr/>
        </p:nvPicPr>
        <p:blipFill>
          <a:blip r:embed="rId6"/>
          <a:stretch>
            <a:fillRect/>
          </a:stretch>
        </p:blipFill>
        <p:spPr>
          <a:xfrm>
            <a:off x="6321274" y="5708882"/>
            <a:ext cx="1019790" cy="427150"/>
          </a:xfrm>
          <a:prstGeom prst="rect">
            <a:avLst/>
          </a:prstGeom>
        </p:spPr>
      </p:pic>
      <p:pic>
        <p:nvPicPr>
          <p:cNvPr id="61" name="図 60">
            <a:extLst>
              <a:ext uri="{FF2B5EF4-FFF2-40B4-BE49-F238E27FC236}">
                <a16:creationId xmlns:a16="http://schemas.microsoft.com/office/drawing/2014/main" id="{BBE3A7E8-FC4E-45CB-AFC5-7C763472AF7D}"/>
              </a:ext>
            </a:extLst>
          </p:cNvPr>
          <p:cNvPicPr>
            <a:picLocks noChangeAspect="1"/>
          </p:cNvPicPr>
          <p:nvPr/>
        </p:nvPicPr>
        <p:blipFill rotWithShape="1">
          <a:blip r:embed="rId7"/>
          <a:srcRect l="16977" t="38863" r="16758" b="38638"/>
          <a:stretch/>
        </p:blipFill>
        <p:spPr>
          <a:xfrm>
            <a:off x="5501514" y="4974099"/>
            <a:ext cx="1517488" cy="322013"/>
          </a:xfrm>
          <a:prstGeom prst="rect">
            <a:avLst/>
          </a:prstGeom>
        </p:spPr>
      </p:pic>
      <p:pic>
        <p:nvPicPr>
          <p:cNvPr id="62" name="図 61">
            <a:extLst>
              <a:ext uri="{FF2B5EF4-FFF2-40B4-BE49-F238E27FC236}">
                <a16:creationId xmlns:a16="http://schemas.microsoft.com/office/drawing/2014/main" id="{DE751F53-8E8D-4C06-8727-407D05418DDD}"/>
              </a:ext>
            </a:extLst>
          </p:cNvPr>
          <p:cNvPicPr>
            <a:picLocks noChangeAspect="1"/>
          </p:cNvPicPr>
          <p:nvPr/>
        </p:nvPicPr>
        <p:blipFill>
          <a:blip r:embed="rId8"/>
          <a:stretch>
            <a:fillRect/>
          </a:stretch>
        </p:blipFill>
        <p:spPr>
          <a:xfrm>
            <a:off x="3463076" y="4894572"/>
            <a:ext cx="1955108" cy="441181"/>
          </a:xfrm>
          <a:prstGeom prst="rect">
            <a:avLst/>
          </a:prstGeom>
        </p:spPr>
      </p:pic>
      <p:pic>
        <p:nvPicPr>
          <p:cNvPr id="63" name="図 62">
            <a:extLst>
              <a:ext uri="{FF2B5EF4-FFF2-40B4-BE49-F238E27FC236}">
                <a16:creationId xmlns:a16="http://schemas.microsoft.com/office/drawing/2014/main" id="{A3450184-AD66-4450-9CEE-38E5759DDC96}"/>
              </a:ext>
            </a:extLst>
          </p:cNvPr>
          <p:cNvPicPr>
            <a:picLocks noChangeAspect="1"/>
          </p:cNvPicPr>
          <p:nvPr/>
        </p:nvPicPr>
        <p:blipFill>
          <a:blip r:embed="rId9"/>
          <a:stretch>
            <a:fillRect/>
          </a:stretch>
        </p:blipFill>
        <p:spPr>
          <a:xfrm>
            <a:off x="3253183" y="5776354"/>
            <a:ext cx="1655193" cy="374363"/>
          </a:xfrm>
          <a:prstGeom prst="rect">
            <a:avLst/>
          </a:prstGeom>
        </p:spPr>
      </p:pic>
      <p:pic>
        <p:nvPicPr>
          <p:cNvPr id="64" name="図 63">
            <a:extLst>
              <a:ext uri="{FF2B5EF4-FFF2-40B4-BE49-F238E27FC236}">
                <a16:creationId xmlns:a16="http://schemas.microsoft.com/office/drawing/2014/main" id="{8D7604AC-7738-42EA-9F64-A7236DF03CC3}"/>
              </a:ext>
            </a:extLst>
          </p:cNvPr>
          <p:cNvPicPr>
            <a:picLocks noChangeAspect="1"/>
          </p:cNvPicPr>
          <p:nvPr/>
        </p:nvPicPr>
        <p:blipFill>
          <a:blip r:embed="rId10"/>
          <a:stretch>
            <a:fillRect/>
          </a:stretch>
        </p:blipFill>
        <p:spPr>
          <a:xfrm>
            <a:off x="5004787" y="5737085"/>
            <a:ext cx="1266021" cy="464619"/>
          </a:xfrm>
          <a:prstGeom prst="rect">
            <a:avLst/>
          </a:prstGeom>
        </p:spPr>
      </p:pic>
      <p:pic>
        <p:nvPicPr>
          <p:cNvPr id="65" name="図 64">
            <a:extLst>
              <a:ext uri="{FF2B5EF4-FFF2-40B4-BE49-F238E27FC236}">
                <a16:creationId xmlns:a16="http://schemas.microsoft.com/office/drawing/2014/main" id="{0ADE6992-5446-4ADA-96C4-88F625C1CCB8}"/>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082011" y="2610993"/>
            <a:ext cx="1144689" cy="141819"/>
          </a:xfrm>
          <a:prstGeom prst="rect">
            <a:avLst/>
          </a:prstGeom>
        </p:spPr>
      </p:pic>
      <p:pic>
        <p:nvPicPr>
          <p:cNvPr id="66" name="図 65">
            <a:extLst>
              <a:ext uri="{FF2B5EF4-FFF2-40B4-BE49-F238E27FC236}">
                <a16:creationId xmlns:a16="http://schemas.microsoft.com/office/drawing/2014/main" id="{7E5832B7-B2EC-44DC-B0B7-6E1F94798682}"/>
              </a:ext>
            </a:extLst>
          </p:cNvPr>
          <p:cNvPicPr>
            <a:picLocks noChangeAspect="1"/>
          </p:cNvPicPr>
          <p:nvPr/>
        </p:nvPicPr>
        <p:blipFill>
          <a:blip r:embed="rId12"/>
          <a:stretch>
            <a:fillRect/>
          </a:stretch>
        </p:blipFill>
        <p:spPr>
          <a:xfrm>
            <a:off x="2183648" y="5779794"/>
            <a:ext cx="914774" cy="346505"/>
          </a:xfrm>
          <a:prstGeom prst="rect">
            <a:avLst/>
          </a:prstGeom>
        </p:spPr>
      </p:pic>
      <p:pic>
        <p:nvPicPr>
          <p:cNvPr id="67" name="図 66">
            <a:extLst>
              <a:ext uri="{FF2B5EF4-FFF2-40B4-BE49-F238E27FC236}">
                <a16:creationId xmlns:a16="http://schemas.microsoft.com/office/drawing/2014/main" id="{BF69F1CE-7377-480E-826D-9E3807BC63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37653" y="3323892"/>
            <a:ext cx="1059997" cy="345256"/>
          </a:xfrm>
          <a:prstGeom prst="rect">
            <a:avLst/>
          </a:prstGeom>
        </p:spPr>
      </p:pic>
      <p:pic>
        <p:nvPicPr>
          <p:cNvPr id="68" name="図 67">
            <a:extLst>
              <a:ext uri="{FF2B5EF4-FFF2-40B4-BE49-F238E27FC236}">
                <a16:creationId xmlns:a16="http://schemas.microsoft.com/office/drawing/2014/main" id="{240FB5EE-ED54-418F-9CC4-E1E10A0377B8}"/>
              </a:ext>
            </a:extLst>
          </p:cNvPr>
          <p:cNvPicPr>
            <a:picLocks noChangeAspect="1"/>
          </p:cNvPicPr>
          <p:nvPr/>
        </p:nvPicPr>
        <p:blipFill rotWithShape="1">
          <a:blip r:embed="rId14"/>
          <a:srcRect t="31689" b="27695"/>
          <a:stretch/>
        </p:blipFill>
        <p:spPr>
          <a:xfrm>
            <a:off x="9228635" y="3976060"/>
            <a:ext cx="1357747" cy="551456"/>
          </a:xfrm>
          <a:prstGeom prst="rect">
            <a:avLst/>
          </a:prstGeom>
        </p:spPr>
      </p:pic>
      <p:pic>
        <p:nvPicPr>
          <p:cNvPr id="69" name="図 68">
            <a:extLst>
              <a:ext uri="{FF2B5EF4-FFF2-40B4-BE49-F238E27FC236}">
                <a16:creationId xmlns:a16="http://schemas.microsoft.com/office/drawing/2014/main" id="{B55B7EE4-A8F2-4E87-A635-9DB6C957273A}"/>
              </a:ext>
            </a:extLst>
          </p:cNvPr>
          <p:cNvPicPr>
            <a:picLocks noChangeAspect="1"/>
          </p:cNvPicPr>
          <p:nvPr/>
        </p:nvPicPr>
        <p:blipFill rotWithShape="1">
          <a:blip r:embed="rId15"/>
          <a:srcRect t="19166" b="25853"/>
          <a:stretch/>
        </p:blipFill>
        <p:spPr>
          <a:xfrm>
            <a:off x="6484998" y="3202923"/>
            <a:ext cx="1828941" cy="527931"/>
          </a:xfrm>
          <a:prstGeom prst="rect">
            <a:avLst/>
          </a:prstGeom>
        </p:spPr>
      </p:pic>
      <p:pic>
        <p:nvPicPr>
          <p:cNvPr id="70" name="図 69">
            <a:extLst>
              <a:ext uri="{FF2B5EF4-FFF2-40B4-BE49-F238E27FC236}">
                <a16:creationId xmlns:a16="http://schemas.microsoft.com/office/drawing/2014/main" id="{216D2BB1-F3FC-4B95-A685-583D1267A0B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9070" y="3194024"/>
            <a:ext cx="1527730" cy="506697"/>
          </a:xfrm>
          <a:prstGeom prst="rect">
            <a:avLst/>
          </a:prstGeom>
        </p:spPr>
      </p:pic>
      <p:pic>
        <p:nvPicPr>
          <p:cNvPr id="71" name="図 70">
            <a:extLst>
              <a:ext uri="{FF2B5EF4-FFF2-40B4-BE49-F238E27FC236}">
                <a16:creationId xmlns:a16="http://schemas.microsoft.com/office/drawing/2014/main" id="{45F7DE05-4F22-454F-884D-93C29435207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66263" y="2555288"/>
            <a:ext cx="1147349" cy="321794"/>
          </a:xfrm>
          <a:prstGeom prst="rect">
            <a:avLst/>
          </a:prstGeom>
        </p:spPr>
      </p:pic>
      <p:pic>
        <p:nvPicPr>
          <p:cNvPr id="72" name="図 71" descr="物体, 置き時計 が含まれている画像&#10;&#10;自動的に生成された説明">
            <a:extLst>
              <a:ext uri="{FF2B5EF4-FFF2-40B4-BE49-F238E27FC236}">
                <a16:creationId xmlns:a16="http://schemas.microsoft.com/office/drawing/2014/main" id="{16CF081D-B71F-44EE-88DA-BAA2A5EE7ED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21201" y="1810037"/>
            <a:ext cx="1545933" cy="343697"/>
          </a:xfrm>
          <a:prstGeom prst="rect">
            <a:avLst/>
          </a:prstGeom>
        </p:spPr>
      </p:pic>
      <p:pic>
        <p:nvPicPr>
          <p:cNvPr id="73" name="図 72">
            <a:extLst>
              <a:ext uri="{FF2B5EF4-FFF2-40B4-BE49-F238E27FC236}">
                <a16:creationId xmlns:a16="http://schemas.microsoft.com/office/drawing/2014/main" id="{22C9950C-289D-45BD-8EEA-F00C46DFEEF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42503" y="3138836"/>
            <a:ext cx="649627" cy="649627"/>
          </a:xfrm>
          <a:prstGeom prst="rect">
            <a:avLst/>
          </a:prstGeom>
        </p:spPr>
      </p:pic>
      <p:pic>
        <p:nvPicPr>
          <p:cNvPr id="74" name="図 73">
            <a:extLst>
              <a:ext uri="{FF2B5EF4-FFF2-40B4-BE49-F238E27FC236}">
                <a16:creationId xmlns:a16="http://schemas.microsoft.com/office/drawing/2014/main" id="{524BD410-AFDF-4E72-A617-E5D461FF08B6}"/>
              </a:ext>
            </a:extLst>
          </p:cNvPr>
          <p:cNvPicPr>
            <a:picLocks noChangeAspect="1"/>
          </p:cNvPicPr>
          <p:nvPr/>
        </p:nvPicPr>
        <p:blipFill rotWithShape="1">
          <a:blip r:embed="rId20">
            <a:extLst>
              <a:ext uri="{28A0092B-C50C-407E-A947-70E740481C1C}">
                <a14:useLocalDpi xmlns:a14="http://schemas.microsoft.com/office/drawing/2010/main" val="0"/>
              </a:ext>
            </a:extLst>
          </a:blip>
          <a:srcRect l="16099" b="27094"/>
          <a:stretch/>
        </p:blipFill>
        <p:spPr>
          <a:xfrm>
            <a:off x="11077138" y="4729211"/>
            <a:ext cx="895173" cy="777857"/>
          </a:xfrm>
          <a:prstGeom prst="rect">
            <a:avLst/>
          </a:prstGeom>
        </p:spPr>
      </p:pic>
      <p:pic>
        <p:nvPicPr>
          <p:cNvPr id="75" name="図 74" descr="クリップアート が含まれている画像&#10;&#10;自動的に生成された説明">
            <a:extLst>
              <a:ext uri="{FF2B5EF4-FFF2-40B4-BE49-F238E27FC236}">
                <a16:creationId xmlns:a16="http://schemas.microsoft.com/office/drawing/2014/main" id="{1E6C83F7-2B17-4C47-BB6B-A8E0197D5F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0429" y="1853001"/>
            <a:ext cx="1230689" cy="238102"/>
          </a:xfrm>
          <a:prstGeom prst="rect">
            <a:avLst/>
          </a:prstGeom>
        </p:spPr>
      </p:pic>
      <p:pic>
        <p:nvPicPr>
          <p:cNvPr id="76" name="図 75" descr="クリップアート が含まれている画像&#10;&#10;自動的に生成された説明">
            <a:extLst>
              <a:ext uri="{FF2B5EF4-FFF2-40B4-BE49-F238E27FC236}">
                <a16:creationId xmlns:a16="http://schemas.microsoft.com/office/drawing/2014/main" id="{5596BA06-6741-428B-B8B2-692AD3B4EEF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20331" y="2508668"/>
            <a:ext cx="756577" cy="396612"/>
          </a:xfrm>
          <a:prstGeom prst="rect">
            <a:avLst/>
          </a:prstGeom>
        </p:spPr>
      </p:pic>
      <p:pic>
        <p:nvPicPr>
          <p:cNvPr id="77" name="図 76" descr="物体 が含まれている画像&#10;&#10;自動的に生成された説明">
            <a:extLst>
              <a:ext uri="{FF2B5EF4-FFF2-40B4-BE49-F238E27FC236}">
                <a16:creationId xmlns:a16="http://schemas.microsoft.com/office/drawing/2014/main" id="{5496468F-5E90-45FC-BA54-866B51210FF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464722" y="3832507"/>
            <a:ext cx="1118997" cy="599028"/>
          </a:xfrm>
          <a:prstGeom prst="rect">
            <a:avLst/>
          </a:prstGeom>
        </p:spPr>
      </p:pic>
      <p:pic>
        <p:nvPicPr>
          <p:cNvPr id="78" name="図 77">
            <a:extLst>
              <a:ext uri="{FF2B5EF4-FFF2-40B4-BE49-F238E27FC236}">
                <a16:creationId xmlns:a16="http://schemas.microsoft.com/office/drawing/2014/main" id="{7FF79F5F-0623-4E11-BA1F-1633D5585CD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215850" y="3146987"/>
            <a:ext cx="1050948" cy="635139"/>
          </a:xfrm>
          <a:prstGeom prst="rect">
            <a:avLst/>
          </a:prstGeom>
        </p:spPr>
      </p:pic>
      <p:pic>
        <p:nvPicPr>
          <p:cNvPr id="79" name="図 78" descr="クリップアート が含まれている画像&#10;&#10;自動的に生成された説明">
            <a:extLst>
              <a:ext uri="{FF2B5EF4-FFF2-40B4-BE49-F238E27FC236}">
                <a16:creationId xmlns:a16="http://schemas.microsoft.com/office/drawing/2014/main" id="{6B5DAA5E-52B9-421C-BE3A-4DC50D0E516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63657" y="1635451"/>
            <a:ext cx="762858" cy="762858"/>
          </a:xfrm>
          <a:prstGeom prst="rect">
            <a:avLst/>
          </a:prstGeom>
        </p:spPr>
      </p:pic>
      <p:pic>
        <p:nvPicPr>
          <p:cNvPr id="80" name="図 79">
            <a:extLst>
              <a:ext uri="{FF2B5EF4-FFF2-40B4-BE49-F238E27FC236}">
                <a16:creationId xmlns:a16="http://schemas.microsoft.com/office/drawing/2014/main" id="{8EDB1451-810B-45D8-9EAF-83A6BE3B33B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86876" y="4996681"/>
            <a:ext cx="1275970" cy="284359"/>
          </a:xfrm>
          <a:prstGeom prst="rect">
            <a:avLst/>
          </a:prstGeom>
        </p:spPr>
      </p:pic>
      <p:pic>
        <p:nvPicPr>
          <p:cNvPr id="81" name="図 80" descr="挿絵 が含まれている画像&#10;&#10;自動的に生成された説明">
            <a:extLst>
              <a:ext uri="{FF2B5EF4-FFF2-40B4-BE49-F238E27FC236}">
                <a16:creationId xmlns:a16="http://schemas.microsoft.com/office/drawing/2014/main" id="{559D42AD-228E-429A-A518-B2001DE3ED1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5049" y="5650816"/>
            <a:ext cx="762499" cy="543281"/>
          </a:xfrm>
          <a:prstGeom prst="rect">
            <a:avLst/>
          </a:prstGeom>
        </p:spPr>
      </p:pic>
      <p:pic>
        <p:nvPicPr>
          <p:cNvPr id="82" name="図 81" descr="挿絵 が含まれている画像&#10;&#10;自動的に生成された説明">
            <a:extLst>
              <a:ext uri="{FF2B5EF4-FFF2-40B4-BE49-F238E27FC236}">
                <a16:creationId xmlns:a16="http://schemas.microsoft.com/office/drawing/2014/main" id="{6D29E1AD-8D28-4695-90BC-B0221234E3B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876889" y="4092369"/>
            <a:ext cx="1433102" cy="248943"/>
          </a:xfrm>
          <a:prstGeom prst="rect">
            <a:avLst/>
          </a:prstGeom>
        </p:spPr>
      </p:pic>
      <p:pic>
        <p:nvPicPr>
          <p:cNvPr id="83" name="図 82" descr="挿絵 が含まれている画像&#10;&#10;自動的に生成された説明">
            <a:extLst>
              <a:ext uri="{FF2B5EF4-FFF2-40B4-BE49-F238E27FC236}">
                <a16:creationId xmlns:a16="http://schemas.microsoft.com/office/drawing/2014/main" id="{32298DA1-C5E5-418B-BFCF-EBA5A891EEB4}"/>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489358" y="3928398"/>
            <a:ext cx="1215391" cy="525078"/>
          </a:xfrm>
          <a:prstGeom prst="rect">
            <a:avLst/>
          </a:prstGeom>
        </p:spPr>
      </p:pic>
      <p:pic>
        <p:nvPicPr>
          <p:cNvPr id="84" name="図 83" descr="プレート, 食品 が含まれている画像&#10;&#10;自動的に生成された説明">
            <a:extLst>
              <a:ext uri="{FF2B5EF4-FFF2-40B4-BE49-F238E27FC236}">
                <a16:creationId xmlns:a16="http://schemas.microsoft.com/office/drawing/2014/main" id="{3FF26A9B-B0BF-4A24-8CD5-1EFE7C1D8F4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376422" y="5811049"/>
            <a:ext cx="868930" cy="300937"/>
          </a:xfrm>
          <a:prstGeom prst="rect">
            <a:avLst/>
          </a:prstGeom>
        </p:spPr>
      </p:pic>
      <p:pic>
        <p:nvPicPr>
          <p:cNvPr id="85" name="図 84">
            <a:extLst>
              <a:ext uri="{FF2B5EF4-FFF2-40B4-BE49-F238E27FC236}">
                <a16:creationId xmlns:a16="http://schemas.microsoft.com/office/drawing/2014/main" id="{C7BBDC85-C20B-4FF7-8FB9-B15FFBDEB24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37179" y="2501682"/>
            <a:ext cx="1614003" cy="373436"/>
          </a:xfrm>
          <a:prstGeom prst="rect">
            <a:avLst/>
          </a:prstGeom>
        </p:spPr>
      </p:pic>
      <p:pic>
        <p:nvPicPr>
          <p:cNvPr id="86" name="図 85" descr="記号, 時計, 挿絵 が含まれている画像&#10;&#10;自動的に生成された説明">
            <a:extLst>
              <a:ext uri="{FF2B5EF4-FFF2-40B4-BE49-F238E27FC236}">
                <a16:creationId xmlns:a16="http://schemas.microsoft.com/office/drawing/2014/main" id="{CB0AE42E-E453-4B0C-9F9D-8CFD4BC48A8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444185" y="3992395"/>
            <a:ext cx="1273188" cy="538121"/>
          </a:xfrm>
          <a:prstGeom prst="rect">
            <a:avLst/>
          </a:prstGeom>
        </p:spPr>
      </p:pic>
      <p:pic>
        <p:nvPicPr>
          <p:cNvPr id="87" name="図 86" descr="スポーツゲーム が含まれている画像&#10;&#10;自動的に生成された説明">
            <a:extLst>
              <a:ext uri="{FF2B5EF4-FFF2-40B4-BE49-F238E27FC236}">
                <a16:creationId xmlns:a16="http://schemas.microsoft.com/office/drawing/2014/main" id="{A29847DC-3D67-4A4C-83FD-29123C3F8F7A}"/>
              </a:ext>
            </a:extLst>
          </p:cNvPr>
          <p:cNvPicPr>
            <a:picLocks noChangeAspect="1"/>
          </p:cNvPicPr>
          <p:nvPr/>
        </p:nvPicPr>
        <p:blipFill rotWithShape="1">
          <a:blip r:embed="rId33">
            <a:extLst>
              <a:ext uri="{28A0092B-C50C-407E-A947-70E740481C1C}">
                <a14:useLocalDpi xmlns:a14="http://schemas.microsoft.com/office/drawing/2010/main" val="0"/>
              </a:ext>
            </a:extLst>
          </a:blip>
          <a:srcRect l="7481" r="7245"/>
          <a:stretch/>
        </p:blipFill>
        <p:spPr>
          <a:xfrm>
            <a:off x="340685" y="4565002"/>
            <a:ext cx="1534284" cy="1007567"/>
          </a:xfrm>
          <a:prstGeom prst="rect">
            <a:avLst/>
          </a:prstGeom>
        </p:spPr>
      </p:pic>
      <p:pic>
        <p:nvPicPr>
          <p:cNvPr id="88" name="図 87" descr="挿絵 が含まれている画像&#10;&#10;自動的に生成された説明">
            <a:extLst>
              <a:ext uri="{FF2B5EF4-FFF2-40B4-BE49-F238E27FC236}">
                <a16:creationId xmlns:a16="http://schemas.microsoft.com/office/drawing/2014/main" id="{B7C742C4-F3E0-4497-8BB6-1E5E01F8E3E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478039" y="1709469"/>
            <a:ext cx="1351609" cy="515108"/>
          </a:xfrm>
          <a:prstGeom prst="rect">
            <a:avLst/>
          </a:prstGeom>
        </p:spPr>
      </p:pic>
      <p:pic>
        <p:nvPicPr>
          <p:cNvPr id="89" name="図 88" descr="抽象, 挿絵, プレート が含まれている画像&#10;&#10;自動的に生成された説明">
            <a:extLst>
              <a:ext uri="{FF2B5EF4-FFF2-40B4-BE49-F238E27FC236}">
                <a16:creationId xmlns:a16="http://schemas.microsoft.com/office/drawing/2014/main" id="{1A06E12F-9114-4ACE-B4EA-785CE818811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272401" y="2522868"/>
            <a:ext cx="1176498" cy="335535"/>
          </a:xfrm>
          <a:prstGeom prst="rect">
            <a:avLst/>
          </a:prstGeom>
        </p:spPr>
      </p:pic>
      <p:pic>
        <p:nvPicPr>
          <p:cNvPr id="90" name="図 89">
            <a:extLst>
              <a:ext uri="{FF2B5EF4-FFF2-40B4-BE49-F238E27FC236}">
                <a16:creationId xmlns:a16="http://schemas.microsoft.com/office/drawing/2014/main" id="{623A3583-8521-45FF-9660-53F8561B191C}"/>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759976" y="1777999"/>
            <a:ext cx="1179692" cy="388107"/>
          </a:xfrm>
          <a:prstGeom prst="rect">
            <a:avLst/>
          </a:prstGeom>
        </p:spPr>
      </p:pic>
      <p:pic>
        <p:nvPicPr>
          <p:cNvPr id="91" name="図 90" descr="挿絵 が含まれている画像&#10;&#10;自動的に生成された説明">
            <a:extLst>
              <a:ext uri="{FF2B5EF4-FFF2-40B4-BE49-F238E27FC236}">
                <a16:creationId xmlns:a16="http://schemas.microsoft.com/office/drawing/2014/main" id="{F49CA414-0471-4CCA-BD1C-0329C00C7EA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382872" y="1718134"/>
            <a:ext cx="1058069" cy="628266"/>
          </a:xfrm>
          <a:prstGeom prst="rect">
            <a:avLst/>
          </a:prstGeom>
        </p:spPr>
      </p:pic>
      <p:pic>
        <p:nvPicPr>
          <p:cNvPr id="92" name="図 91" descr="黒い背景と白い文字&#10;&#10;自動的に生成された説明">
            <a:extLst>
              <a:ext uri="{FF2B5EF4-FFF2-40B4-BE49-F238E27FC236}">
                <a16:creationId xmlns:a16="http://schemas.microsoft.com/office/drawing/2014/main" id="{440B4FEC-DA2F-452B-9685-024C408F436E}"/>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229130" y="5550708"/>
            <a:ext cx="1582967" cy="757071"/>
          </a:xfrm>
          <a:prstGeom prst="rect">
            <a:avLst/>
          </a:prstGeom>
        </p:spPr>
      </p:pic>
      <p:pic>
        <p:nvPicPr>
          <p:cNvPr id="93" name="図 92" descr="黒い背景と白い文字&#10;&#10;自動的に生成された説明">
            <a:extLst>
              <a:ext uri="{FF2B5EF4-FFF2-40B4-BE49-F238E27FC236}">
                <a16:creationId xmlns:a16="http://schemas.microsoft.com/office/drawing/2014/main" id="{558FD541-BC49-4574-A260-8E415E136EF7}"/>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591416" y="5623748"/>
            <a:ext cx="1128065" cy="675537"/>
          </a:xfrm>
          <a:prstGeom prst="rect">
            <a:avLst/>
          </a:prstGeom>
        </p:spPr>
      </p:pic>
      <p:pic>
        <p:nvPicPr>
          <p:cNvPr id="94" name="図 93" descr="挿絵 が含まれている画像&#10;&#10;自動的に生成された説明">
            <a:extLst>
              <a:ext uri="{FF2B5EF4-FFF2-40B4-BE49-F238E27FC236}">
                <a16:creationId xmlns:a16="http://schemas.microsoft.com/office/drawing/2014/main" id="{BF8982EA-60E7-4A6B-8448-F60275FB64B3}"/>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791582" y="2585056"/>
            <a:ext cx="1312341" cy="258772"/>
          </a:xfrm>
          <a:prstGeom prst="rect">
            <a:avLst/>
          </a:prstGeom>
        </p:spPr>
      </p:pic>
      <p:pic>
        <p:nvPicPr>
          <p:cNvPr id="95" name="図 94" descr="挿絵 が含まれている画像&#10;&#10;自動的に生成された説明">
            <a:extLst>
              <a:ext uri="{FF2B5EF4-FFF2-40B4-BE49-F238E27FC236}">
                <a16:creationId xmlns:a16="http://schemas.microsoft.com/office/drawing/2014/main" id="{BB76CE5A-D44A-4E99-AF38-582293D9D45D}"/>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3090211" y="1810250"/>
            <a:ext cx="1762504" cy="392009"/>
          </a:xfrm>
          <a:prstGeom prst="rect">
            <a:avLst/>
          </a:prstGeom>
        </p:spPr>
      </p:pic>
      <p:pic>
        <p:nvPicPr>
          <p:cNvPr id="96" name="図 95">
            <a:extLst>
              <a:ext uri="{FF2B5EF4-FFF2-40B4-BE49-F238E27FC236}">
                <a16:creationId xmlns:a16="http://schemas.microsoft.com/office/drawing/2014/main" id="{09B83885-50A9-417A-B0C4-ACBC67DD47DD}"/>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642253" y="1719017"/>
            <a:ext cx="1546585" cy="607560"/>
          </a:xfrm>
          <a:prstGeom prst="rect">
            <a:avLst/>
          </a:prstGeom>
        </p:spPr>
      </p:pic>
      <p:pic>
        <p:nvPicPr>
          <p:cNvPr id="97" name="図 96" descr="挿絵 が含まれている画像&#10;&#10;自動的に生成された説明">
            <a:extLst>
              <a:ext uri="{FF2B5EF4-FFF2-40B4-BE49-F238E27FC236}">
                <a16:creationId xmlns:a16="http://schemas.microsoft.com/office/drawing/2014/main" id="{BBD853A2-7DAA-4625-9402-8A6B040B6AF6}"/>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057340" y="3910256"/>
            <a:ext cx="947535" cy="600002"/>
          </a:xfrm>
          <a:prstGeom prst="rect">
            <a:avLst/>
          </a:prstGeom>
        </p:spPr>
      </p:pic>
      <p:pic>
        <p:nvPicPr>
          <p:cNvPr id="98" name="図 97" descr="挿絵, 抽象 が含まれている画像&#10;&#10;自動的に生成された説明">
            <a:extLst>
              <a:ext uri="{FF2B5EF4-FFF2-40B4-BE49-F238E27FC236}">
                <a16:creationId xmlns:a16="http://schemas.microsoft.com/office/drawing/2014/main" id="{E2E2F68E-D4DE-4073-99F4-BBE4210B99EC}"/>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054242" y="5001838"/>
            <a:ext cx="1212687" cy="283997"/>
          </a:xfrm>
          <a:prstGeom prst="rect">
            <a:avLst/>
          </a:prstGeom>
        </p:spPr>
      </p:pic>
      <p:pic>
        <p:nvPicPr>
          <p:cNvPr id="99" name="図 98" descr="挿絵 が含まれている画像&#10;&#10;自動的に生成された説明">
            <a:extLst>
              <a:ext uri="{FF2B5EF4-FFF2-40B4-BE49-F238E27FC236}">
                <a16:creationId xmlns:a16="http://schemas.microsoft.com/office/drawing/2014/main" id="{13463356-A678-48E9-BED5-D5A8A9392218}"/>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56661" y="4023620"/>
            <a:ext cx="1517565" cy="453835"/>
          </a:xfrm>
          <a:prstGeom prst="rect">
            <a:avLst/>
          </a:prstGeom>
        </p:spPr>
      </p:pic>
      <p:pic>
        <p:nvPicPr>
          <p:cNvPr id="100" name="図 99" descr="挿絵 が含まれている画像&#10;&#10;自動的に生成された説明">
            <a:extLst>
              <a:ext uri="{FF2B5EF4-FFF2-40B4-BE49-F238E27FC236}">
                <a16:creationId xmlns:a16="http://schemas.microsoft.com/office/drawing/2014/main" id="{87E29C18-0BF9-487D-8860-0B1A2AF30638}"/>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576859" y="3300147"/>
            <a:ext cx="1243651" cy="353094"/>
          </a:xfrm>
          <a:prstGeom prst="rect">
            <a:avLst/>
          </a:prstGeom>
        </p:spPr>
      </p:pic>
      <p:pic>
        <p:nvPicPr>
          <p:cNvPr id="101" name="図 100" descr="抽象, 挿絵 が含まれている画像&#10;&#10;自動的に生成された説明">
            <a:extLst>
              <a:ext uri="{FF2B5EF4-FFF2-40B4-BE49-F238E27FC236}">
                <a16:creationId xmlns:a16="http://schemas.microsoft.com/office/drawing/2014/main" id="{CFFCA799-AA67-48F9-8B50-1A88232F122D}"/>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815897" y="3283728"/>
            <a:ext cx="1028161" cy="435662"/>
          </a:xfrm>
          <a:prstGeom prst="rect">
            <a:avLst/>
          </a:prstGeom>
        </p:spPr>
      </p:pic>
      <p:pic>
        <p:nvPicPr>
          <p:cNvPr id="102" name="図 101">
            <a:extLst>
              <a:ext uri="{FF2B5EF4-FFF2-40B4-BE49-F238E27FC236}">
                <a16:creationId xmlns:a16="http://schemas.microsoft.com/office/drawing/2014/main" id="{BA583B9E-71A2-4C6D-A20D-A11DB9B5E5A8}"/>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0103914" y="4698904"/>
            <a:ext cx="719737" cy="773493"/>
          </a:xfrm>
          <a:prstGeom prst="rect">
            <a:avLst/>
          </a:prstGeom>
        </p:spPr>
      </p:pic>
      <p:pic>
        <p:nvPicPr>
          <p:cNvPr id="103" name="図 102">
            <a:extLst>
              <a:ext uri="{FF2B5EF4-FFF2-40B4-BE49-F238E27FC236}">
                <a16:creationId xmlns:a16="http://schemas.microsoft.com/office/drawing/2014/main" id="{3175389D-7438-4C26-BA80-DDA2D289ABCA}"/>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8861482" y="5006919"/>
            <a:ext cx="1129193" cy="248423"/>
          </a:xfrm>
          <a:prstGeom prst="rect">
            <a:avLst/>
          </a:prstGeom>
        </p:spPr>
      </p:pic>
      <p:pic>
        <p:nvPicPr>
          <p:cNvPr id="104" name="図 103" descr="時計, 挿絵, 記号 が含まれている画像&#10;&#10;自動的に生成された説明">
            <a:extLst>
              <a:ext uri="{FF2B5EF4-FFF2-40B4-BE49-F238E27FC236}">
                <a16:creationId xmlns:a16="http://schemas.microsoft.com/office/drawing/2014/main" id="{2C0B7FEB-F965-458D-AEEB-2C80E6FBA720}"/>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0792825" y="5813855"/>
            <a:ext cx="1128066" cy="324883"/>
          </a:xfrm>
          <a:prstGeom prst="rect">
            <a:avLst/>
          </a:prstGeom>
        </p:spPr>
      </p:pic>
      <p:pic>
        <p:nvPicPr>
          <p:cNvPr id="105" name="図 104" descr="フルーツ, ナイフ が含まれている画像&#10;&#10;自動的に生成された説明">
            <a:extLst>
              <a:ext uri="{FF2B5EF4-FFF2-40B4-BE49-F238E27FC236}">
                <a16:creationId xmlns:a16="http://schemas.microsoft.com/office/drawing/2014/main" id="{098D2699-BD1B-472F-9A40-40BE7A20B8BB}"/>
              </a:ext>
            </a:extLst>
          </p:cNvPr>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0192024" y="2412372"/>
            <a:ext cx="1567144" cy="591641"/>
          </a:xfrm>
          <a:prstGeom prst="rect">
            <a:avLst/>
          </a:prstGeom>
        </p:spPr>
      </p:pic>
    </p:spTree>
    <p:extLst>
      <p:ext uri="{BB962C8B-B14F-4D97-AF65-F5344CB8AC3E}">
        <p14:creationId xmlns:p14="http://schemas.microsoft.com/office/powerpoint/2010/main" val="408818781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1091</TotalTime>
  <Words>1678</Words>
  <Application>Microsoft Office PowerPoint</Application>
  <PresentationFormat>ワイド画面</PresentationFormat>
  <Paragraphs>117</Paragraphs>
  <Slides>23</Slides>
  <Notes>10</Notes>
  <HiddenSlides>0</HiddenSlides>
  <MMClips>2</MMClips>
  <ScaleCrop>false</ScaleCrop>
  <HeadingPairs>
    <vt:vector size="6" baseType="variant">
      <vt:variant>
        <vt:lpstr>使用されているフォント</vt:lpstr>
      </vt:variant>
      <vt:variant>
        <vt:i4>7</vt:i4>
      </vt:variant>
      <vt:variant>
        <vt:lpstr>テーマ</vt:lpstr>
      </vt:variant>
      <vt:variant>
        <vt:i4>4</vt:i4>
      </vt:variant>
      <vt:variant>
        <vt:lpstr>スライド タイトル</vt:lpstr>
      </vt:variant>
      <vt:variant>
        <vt:i4>23</vt:i4>
      </vt:variant>
    </vt:vector>
  </HeadingPairs>
  <TitlesOfParts>
    <vt:vector size="34" baseType="lpstr">
      <vt:lpstr>Meiryo UI</vt:lpstr>
      <vt:lpstr>メイリオ</vt:lpstr>
      <vt:lpstr>游ゴシック</vt:lpstr>
      <vt:lpstr>游ゴシック Light</vt:lpstr>
      <vt:lpstr>Arial</vt:lpstr>
      <vt:lpstr>Calibri</vt:lpstr>
      <vt:lpstr>Constantia</vt:lpstr>
      <vt:lpstr>Office テーマ</vt:lpstr>
      <vt:lpstr>1_Office テーマ</vt:lpstr>
      <vt:lpstr>2_Office テーマ</vt:lpstr>
      <vt:lpstr>3_Office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文の抽出</vt:lpstr>
      <vt:lpstr>文の抽出</vt:lpstr>
      <vt:lpstr>文の抽出</vt:lpstr>
      <vt:lpstr>文の抽出</vt:lpstr>
      <vt:lpstr>PowerPoint プレゼンテーション</vt:lpstr>
      <vt:lpstr>絵コンテの作成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 順子</dc:creator>
  <cp:lastModifiedBy>鈴木 順子</cp:lastModifiedBy>
  <cp:revision>46</cp:revision>
  <dcterms:created xsi:type="dcterms:W3CDTF">2020-02-18T03:26:07Z</dcterms:created>
  <dcterms:modified xsi:type="dcterms:W3CDTF">2020-06-10T07:36:37Z</dcterms:modified>
</cp:coreProperties>
</file>